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6.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7.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8.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9.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0.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5" r:id="rId4"/>
    <p:sldMasterId id="2147484413" r:id="rId5"/>
    <p:sldMasterId id="2147484479" r:id="rId6"/>
    <p:sldMasterId id="2147484506" r:id="rId7"/>
    <p:sldMasterId id="2147485262" r:id="rId8"/>
    <p:sldMasterId id="2147485423" r:id="rId9"/>
    <p:sldMasterId id="2147485567" r:id="rId10"/>
    <p:sldMasterId id="2147485608" r:id="rId11"/>
    <p:sldMasterId id="2147485755" r:id="rId12"/>
    <p:sldMasterId id="2147485763" r:id="rId13"/>
    <p:sldMasterId id="2147485815" r:id="rId14"/>
  </p:sldMasterIdLst>
  <p:notesMasterIdLst>
    <p:notesMasterId r:id="rId61"/>
  </p:notesMasterIdLst>
  <p:sldIdLst>
    <p:sldId id="257" r:id="rId15"/>
    <p:sldId id="267" r:id="rId16"/>
    <p:sldId id="2147470050" r:id="rId17"/>
    <p:sldId id="2147470904" r:id="rId18"/>
    <p:sldId id="279" r:id="rId19"/>
    <p:sldId id="372" r:id="rId20"/>
    <p:sldId id="373" r:id="rId21"/>
    <p:sldId id="2076137604" r:id="rId22"/>
    <p:sldId id="265" r:id="rId23"/>
    <p:sldId id="2147482276" r:id="rId24"/>
    <p:sldId id="2142532295" r:id="rId25"/>
    <p:sldId id="2076137596" r:id="rId26"/>
    <p:sldId id="353" r:id="rId27"/>
    <p:sldId id="351" r:id="rId28"/>
    <p:sldId id="2142532300" r:id="rId29"/>
    <p:sldId id="352" r:id="rId30"/>
    <p:sldId id="2076137597" r:id="rId31"/>
    <p:sldId id="291" r:id="rId32"/>
    <p:sldId id="11338" r:id="rId33"/>
    <p:sldId id="2076137598" r:id="rId34"/>
    <p:sldId id="321" r:id="rId35"/>
    <p:sldId id="322" r:id="rId36"/>
    <p:sldId id="323" r:id="rId37"/>
    <p:sldId id="324" r:id="rId38"/>
    <p:sldId id="325" r:id="rId39"/>
    <p:sldId id="384" r:id="rId40"/>
    <p:sldId id="2076136575" r:id="rId41"/>
    <p:sldId id="2076137600" r:id="rId42"/>
    <p:sldId id="335" r:id="rId43"/>
    <p:sldId id="386" r:id="rId44"/>
    <p:sldId id="2076137544" r:id="rId45"/>
    <p:sldId id="2147469530" r:id="rId46"/>
    <p:sldId id="2076136576" r:id="rId47"/>
    <p:sldId id="338" r:id="rId48"/>
    <p:sldId id="339" r:id="rId49"/>
    <p:sldId id="340" r:id="rId50"/>
    <p:sldId id="341" r:id="rId51"/>
    <p:sldId id="342" r:id="rId52"/>
    <p:sldId id="2076137599" r:id="rId53"/>
    <p:sldId id="331" r:id="rId54"/>
    <p:sldId id="329" r:id="rId55"/>
    <p:sldId id="2147470908" r:id="rId56"/>
    <p:sldId id="2142532285" r:id="rId57"/>
    <p:sldId id="259" r:id="rId58"/>
    <p:sldId id="2147481757" r:id="rId59"/>
    <p:sldId id="2147481870"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04950FE-6AF5-4426-9169-081FE4E154B8}">
          <p14:sldIdLst>
            <p14:sldId id="257"/>
          </p14:sldIdLst>
        </p14:section>
        <p14:section name="DevOps Approach" id="{CC34EB73-409A-4FE2-8D4D-594C825B100F}">
          <p14:sldIdLst>
            <p14:sldId id="267"/>
          </p14:sldIdLst>
        </p14:section>
        <p14:section name="DevOps At Microsoft (L200)" id="{E107A5EE-FD7E-44C1-8D21-94049B8F23E1}">
          <p14:sldIdLst>
            <p14:sldId id="2147470050"/>
            <p14:sldId id="2147470904"/>
            <p14:sldId id="279"/>
            <p14:sldId id="372"/>
            <p14:sldId id="373"/>
            <p14:sldId id="2076137604"/>
            <p14:sldId id="265"/>
            <p14:sldId id="2147482276"/>
            <p14:sldId id="2142532295"/>
          </p14:sldIdLst>
        </p14:section>
        <p14:section name="Create clarity" id="{1A01AE52-968B-4FE7-9C1A-AEFC8A1B6618}">
          <p14:sldIdLst>
            <p14:sldId id="2076137596"/>
            <p14:sldId id="353"/>
            <p14:sldId id="351"/>
            <p14:sldId id="2142532300"/>
            <p14:sldId id="352"/>
          </p14:sldIdLst>
        </p14:section>
        <p14:section name="Be customer obsessed" id="{7856F912-87E6-4701-AB9E-D239C67E47BD}">
          <p14:sldIdLst>
            <p14:sldId id="2076137597"/>
            <p14:sldId id="291"/>
            <p14:sldId id="11338"/>
          </p14:sldIdLst>
        </p14:section>
        <p14:section name="Evolve to full stack teams" id="{17BA48B7-779A-4113-8CB7-EDD6F3DC8125}">
          <p14:sldIdLst>
            <p14:sldId id="2076137598"/>
            <p14:sldId id="321"/>
            <p14:sldId id="322"/>
            <p14:sldId id="323"/>
            <p14:sldId id="324"/>
            <p14:sldId id="325"/>
            <p14:sldId id="384"/>
            <p14:sldId id="2076136575"/>
            <p14:sldId id="2076137600"/>
          </p14:sldIdLst>
        </p14:section>
        <p14:section name="Change how you collaborate, develop, and deliver, Part 1" id="{5449957F-53FC-4BCE-93DB-196FBE0BA580}">
          <p14:sldIdLst>
            <p14:sldId id="335"/>
            <p14:sldId id="386"/>
            <p14:sldId id="2076137544"/>
          </p14:sldIdLst>
        </p14:section>
        <p14:section name="Build Security into the develop environment" id="{4062F0F3-5D71-4496-99A3-F7C5FF5DE95E}">
          <p14:sldIdLst>
            <p14:sldId id="2147469530"/>
          </p14:sldIdLst>
        </p14:section>
        <p14:section name="Change how you collaborate, develop, and deliver, Part 2" id="{6BD38949-098C-449B-B747-F9CB47C65269}">
          <p14:sldIdLst>
            <p14:sldId id="2076136576"/>
            <p14:sldId id="338"/>
            <p14:sldId id="339"/>
            <p14:sldId id="340"/>
            <p14:sldId id="341"/>
            <p14:sldId id="342"/>
          </p14:sldIdLst>
        </p14:section>
        <p14:section name="Build for resiliency" id="{B0E00BE7-7027-4A5F-B72B-417D7E1DE917}">
          <p14:sldIdLst>
            <p14:sldId id="2076137599"/>
            <p14:sldId id="331"/>
            <p14:sldId id="329"/>
            <p14:sldId id="2147470908"/>
            <p14:sldId id="2142532285"/>
          </p14:sldIdLst>
        </p14:section>
        <p14:section name="Platform Engineering" id="{2D2C243C-B276-41AF-963D-ECE72E568A68}">
          <p14:sldIdLst>
            <p14:sldId id="259"/>
            <p14:sldId id="2147481757"/>
            <p14:sldId id="214748187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DE9C326-DB47-F747-78B5-5BB668447525}" name="Dave Burnison" initials="DB" userId="S::dabu@microsoft.com::562e53b1-e8fd-443e-b247-550baf63da3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ave Burnison"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F8FA"/>
    <a:srgbClr val="000000"/>
    <a:srgbClr val="5ACBF0"/>
    <a:srgbClr val="4CB1FF"/>
    <a:srgbClr val="002050"/>
    <a:srgbClr val="E6E6E6"/>
    <a:srgbClr val="4F9DD6"/>
    <a:srgbClr val="0078D4"/>
    <a:srgbClr val="0029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1F8FDC-13F3-4CBB-88F9-111635264C4A}" v="5" dt="2025-06-18T18:10:30.8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7346" autoAdjust="0"/>
  </p:normalViewPr>
  <p:slideViewPr>
    <p:cSldViewPr snapToGrid="0">
      <p:cViewPr varScale="1">
        <p:scale>
          <a:sx n="134" d="100"/>
          <a:sy n="134" d="100"/>
        </p:scale>
        <p:origin x="96"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viewProps" Target="viewProps.xml"/><Relationship Id="rId69"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microsoft.com/office/2016/11/relationships/changesInfo" Target="changesInfos/changesInfo1.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Cook" userId="S::jascoo@microsoft.com::6ebe3673-38a7-4e40-b49b-9fac593f6c12" providerId="AD" clId="Web-{4193C6FF-4469-F465-487A-733F14C3E8B1}"/>
    <pc:docChg chg="modSld">
      <pc:chgData name="Jason Cook" userId="S::jascoo@microsoft.com::6ebe3673-38a7-4e40-b49b-9fac593f6c12" providerId="AD" clId="Web-{4193C6FF-4469-F465-487A-733F14C3E8B1}" dt="2024-04-03T21:02:26.325" v="0"/>
      <pc:docMkLst>
        <pc:docMk/>
      </pc:docMkLst>
      <pc:sldChg chg="mod modShow">
        <pc:chgData name="Jason Cook" userId="S::jascoo@microsoft.com::6ebe3673-38a7-4e40-b49b-9fac593f6c12" providerId="AD" clId="Web-{4193C6FF-4469-F465-487A-733F14C3E8B1}" dt="2024-04-03T21:02:26.325" v="0"/>
        <pc:sldMkLst>
          <pc:docMk/>
          <pc:sldMk cId="799516463" sldId="344"/>
        </pc:sldMkLst>
      </pc:sldChg>
    </pc:docChg>
  </pc:docChgLst>
  <pc:docChgLst>
    <pc:chgData name="Jason Cook" userId="6ebe3673-38a7-4e40-b49b-9fac593f6c12" providerId="ADAL" clId="{8A3A1C8B-3888-4584-A80B-1E3814D55CAC}"/>
    <pc:docChg chg="delSld modSld sldOrd delMainMaster addSection modSection">
      <pc:chgData name="Jason Cook" userId="6ebe3673-38a7-4e40-b49b-9fac593f6c12" providerId="ADAL" clId="{8A3A1C8B-3888-4584-A80B-1E3814D55CAC}" dt="2024-04-12T13:08:05.073" v="39"/>
      <pc:docMkLst>
        <pc:docMk/>
      </pc:docMkLst>
      <pc:sldChg chg="modSp mod">
        <pc:chgData name="Jason Cook" userId="6ebe3673-38a7-4e40-b49b-9fac593f6c12" providerId="ADAL" clId="{8A3A1C8B-3888-4584-A80B-1E3814D55CAC}" dt="2024-04-11T21:59:21.376" v="37" actId="20577"/>
        <pc:sldMkLst>
          <pc:docMk/>
          <pc:sldMk cId="1277019589" sldId="257"/>
        </pc:sldMkLst>
      </pc:sldChg>
      <pc:sldChg chg="mod modShow">
        <pc:chgData name="Jason Cook" userId="6ebe3673-38a7-4e40-b49b-9fac593f6c12" providerId="ADAL" clId="{8A3A1C8B-3888-4584-A80B-1E3814D55CAC}" dt="2024-04-11T21:45:46.901" v="2" actId="729"/>
        <pc:sldMkLst>
          <pc:docMk/>
          <pc:sldMk cId="4214667640" sldId="289"/>
        </pc:sldMkLst>
      </pc:sldChg>
      <pc:sldChg chg="mod modShow">
        <pc:chgData name="Jason Cook" userId="6ebe3673-38a7-4e40-b49b-9fac593f6c12" providerId="ADAL" clId="{8A3A1C8B-3888-4584-A80B-1E3814D55CAC}" dt="2024-04-11T21:50:48.871" v="7" actId="729"/>
        <pc:sldMkLst>
          <pc:docMk/>
          <pc:sldMk cId="799516463" sldId="344"/>
        </pc:sldMkLst>
      </pc:sldChg>
      <pc:sldChg chg="ord">
        <pc:chgData name="Jason Cook" userId="6ebe3673-38a7-4e40-b49b-9fac593f6c12" providerId="ADAL" clId="{8A3A1C8B-3888-4584-A80B-1E3814D55CAC}" dt="2024-04-04T14:16:20.254" v="1"/>
        <pc:sldMkLst>
          <pc:docMk/>
          <pc:sldMk cId="2801206077" sldId="2076137600"/>
        </pc:sldMkLst>
      </pc:sldChg>
      <pc:sldChg chg="mod modShow">
        <pc:chgData name="Jason Cook" userId="6ebe3673-38a7-4e40-b49b-9fac593f6c12" providerId="ADAL" clId="{8A3A1C8B-3888-4584-A80B-1E3814D55CAC}" dt="2024-04-11T21:46:09.398" v="3" actId="729"/>
        <pc:sldMkLst>
          <pc:docMk/>
          <pc:sldMk cId="1868122497" sldId="2076137606"/>
        </pc:sldMkLst>
      </pc:sldChg>
      <pc:sldChg chg="del">
        <pc:chgData name="Jason Cook" userId="6ebe3673-38a7-4e40-b49b-9fac593f6c12" providerId="ADAL" clId="{8A3A1C8B-3888-4584-A80B-1E3814D55CAC}" dt="2024-04-11T21:51:45.464" v="9"/>
        <pc:sldMkLst>
          <pc:docMk/>
          <pc:sldMk cId="3202136316" sldId="2147469524"/>
        </pc:sldMkLst>
      </pc:sldChg>
      <pc:sldChg chg="del">
        <pc:chgData name="Jason Cook" userId="6ebe3673-38a7-4e40-b49b-9fac593f6c12" providerId="ADAL" clId="{8A3A1C8B-3888-4584-A80B-1E3814D55CAC}" dt="2024-04-11T21:50:34.258" v="6"/>
        <pc:sldMkLst>
          <pc:docMk/>
          <pc:sldMk cId="2152943179" sldId="2147469530"/>
        </pc:sldMkLst>
      </pc:sldChg>
      <pc:sldChg chg="del">
        <pc:chgData name="Jason Cook" userId="6ebe3673-38a7-4e40-b49b-9fac593f6c12" providerId="ADAL" clId="{8A3A1C8B-3888-4584-A80B-1E3814D55CAC}" dt="2024-04-11T21:51:45.464" v="9"/>
        <pc:sldMkLst>
          <pc:docMk/>
          <pc:sldMk cId="2746730842" sldId="2147469536"/>
        </pc:sldMkLst>
      </pc:sldChg>
      <pc:sldChg chg="mod modShow">
        <pc:chgData name="Jason Cook" userId="6ebe3673-38a7-4e40-b49b-9fac593f6c12" providerId="ADAL" clId="{8A3A1C8B-3888-4584-A80B-1E3814D55CAC}" dt="2024-04-11T21:46:52.482" v="4" actId="729"/>
        <pc:sldMkLst>
          <pc:docMk/>
          <pc:sldMk cId="387154775" sldId="2147470047"/>
        </pc:sldMkLst>
      </pc:sldChg>
      <pc:sldChg chg="del">
        <pc:chgData name="Jason Cook" userId="6ebe3673-38a7-4e40-b49b-9fac593f6c12" providerId="ADAL" clId="{8A3A1C8B-3888-4584-A80B-1E3814D55CAC}" dt="2024-04-11T21:52:19.054" v="10" actId="47"/>
        <pc:sldMkLst>
          <pc:docMk/>
          <pc:sldMk cId="0" sldId="2147470910"/>
        </pc:sldMkLst>
      </pc:sldChg>
      <pc:sldChg chg="mod modShow">
        <pc:chgData name="Jason Cook" userId="6ebe3673-38a7-4e40-b49b-9fac593f6c12" providerId="ADAL" clId="{8A3A1C8B-3888-4584-A80B-1E3814D55CAC}" dt="2024-04-11T21:51:00.193" v="8" actId="729"/>
        <pc:sldMkLst>
          <pc:docMk/>
          <pc:sldMk cId="4115202156" sldId="2147470911"/>
        </pc:sldMkLst>
      </pc:sldChg>
      <pc:sldChg chg="del">
        <pc:chgData name="Jason Cook" userId="6ebe3673-38a7-4e40-b49b-9fac593f6c12" providerId="ADAL" clId="{8A3A1C8B-3888-4584-A80B-1E3814D55CAC}" dt="2024-04-11T21:47:43.661" v="5"/>
        <pc:sldMkLst>
          <pc:docMk/>
          <pc:sldMk cId="62910093" sldId="2147480879"/>
        </pc:sldMkLst>
      </pc:sldChg>
      <pc:sldChg chg="ord">
        <pc:chgData name="Jason Cook" userId="6ebe3673-38a7-4e40-b49b-9fac593f6c12" providerId="ADAL" clId="{8A3A1C8B-3888-4584-A80B-1E3814D55CAC}" dt="2024-04-11T21:56:09.335" v="14"/>
        <pc:sldMkLst>
          <pc:docMk/>
          <pc:sldMk cId="775647907" sldId="2147481712"/>
        </pc:sldMkLst>
      </pc:sldChg>
      <pc:sldChg chg="modTransition modAnim">
        <pc:chgData name="Jason Cook" userId="6ebe3673-38a7-4e40-b49b-9fac593f6c12" providerId="ADAL" clId="{8A3A1C8B-3888-4584-A80B-1E3814D55CAC}" dt="2024-04-12T13:08:05.073" v="39"/>
        <pc:sldMkLst>
          <pc:docMk/>
          <pc:sldMk cId="2371718431" sldId="2147482276"/>
        </pc:sldMkLst>
      </pc:sldChg>
      <pc:sldChg chg="del">
        <pc:chgData name="Jason Cook" userId="6ebe3673-38a7-4e40-b49b-9fac593f6c12" providerId="ADAL" clId="{8A3A1C8B-3888-4584-A80B-1E3814D55CAC}" dt="2024-04-11T21:51:45.464" v="9"/>
        <pc:sldMkLst>
          <pc:docMk/>
          <pc:sldMk cId="931719449" sldId="2147482290"/>
        </pc:sldMkLst>
      </pc:sldChg>
      <pc:sldChg chg="del">
        <pc:chgData name="Jason Cook" userId="6ebe3673-38a7-4e40-b49b-9fac593f6c12" providerId="ADAL" clId="{8A3A1C8B-3888-4584-A80B-1E3814D55CAC}" dt="2024-04-11T21:51:45.464" v="9"/>
        <pc:sldMkLst>
          <pc:docMk/>
          <pc:sldMk cId="0" sldId="2147482322"/>
        </pc:sldMkLst>
      </pc:sldChg>
      <pc:sldChg chg="del">
        <pc:chgData name="Jason Cook" userId="6ebe3673-38a7-4e40-b49b-9fac593f6c12" providerId="ADAL" clId="{8A3A1C8B-3888-4584-A80B-1E3814D55CAC}" dt="2024-04-11T21:51:45.464" v="9"/>
        <pc:sldMkLst>
          <pc:docMk/>
          <pc:sldMk cId="2147783695" sldId="2147482323"/>
        </pc:sldMkLst>
      </pc:sldChg>
      <pc:sldMasterChg chg="del delSldLayout">
        <pc:chgData name="Jason Cook" userId="6ebe3673-38a7-4e40-b49b-9fac593f6c12" providerId="ADAL" clId="{8A3A1C8B-3888-4584-A80B-1E3814D55CAC}" dt="2024-04-11T21:52:19.054" v="10" actId="47"/>
        <pc:sldMasterMkLst>
          <pc:docMk/>
          <pc:sldMasterMk cId="2016013170" sldId="2147485455"/>
        </pc:sldMasterMkLst>
        <pc:sldLayoutChg chg="del">
          <pc:chgData name="Jason Cook" userId="6ebe3673-38a7-4e40-b49b-9fac593f6c12" providerId="ADAL" clId="{8A3A1C8B-3888-4584-A80B-1E3814D55CAC}" dt="2024-04-11T21:52:19.054" v="10" actId="47"/>
          <pc:sldLayoutMkLst>
            <pc:docMk/>
            <pc:sldMasterMk cId="2016013170" sldId="2147485455"/>
            <pc:sldLayoutMk cId="2918188079" sldId="2147485456"/>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677723550" sldId="2147485457"/>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389695983" sldId="2147485458"/>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735400703" sldId="2147485459"/>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525954980" sldId="2147485460"/>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4282108066" sldId="2147485461"/>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558158322" sldId="2147485462"/>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467018271" sldId="2147485463"/>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331241033" sldId="2147485464"/>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041868546" sldId="2147485465"/>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17740618" sldId="2147485466"/>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763522031" sldId="2147485467"/>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448641059" sldId="2147485468"/>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760464055" sldId="2147485469"/>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674563532" sldId="2147485470"/>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59128680" sldId="2147485471"/>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691500027" sldId="2147485472"/>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056329049" sldId="2147485473"/>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213909698" sldId="2147485474"/>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601588456" sldId="2147485475"/>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68340424" sldId="2147485476"/>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338968399" sldId="2147485477"/>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624223501" sldId="2147485478"/>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695425995" sldId="2147485479"/>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4222077596" sldId="2147485480"/>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18652492" sldId="2147485481"/>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53889332" sldId="2147485482"/>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030816542" sldId="2147485483"/>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708429024" sldId="2147485484"/>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4275361058" sldId="2147485485"/>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15611280" sldId="2147485486"/>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420510277" sldId="2147485487"/>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55236829" sldId="2147485488"/>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563794462" sldId="2147485489"/>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703325196" sldId="2147485490"/>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942977982" sldId="2147485491"/>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903686365" sldId="2147485492"/>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696964039" sldId="2147485493"/>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89010506" sldId="2147485494"/>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266287505" sldId="2147485495"/>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904914817" sldId="2147485496"/>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986345724" sldId="2147485497"/>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63195800" sldId="2147485498"/>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819740079" sldId="2147485499"/>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444307649" sldId="2147485500"/>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38770726" sldId="2147485501"/>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032937187" sldId="2147485502"/>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269716111" sldId="2147485503"/>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685745673" sldId="2147485504"/>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149174307" sldId="2147485505"/>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071486721" sldId="2147485506"/>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89585529" sldId="2147485507"/>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654079130" sldId="2147485508"/>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274516263" sldId="2147485509"/>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499980145" sldId="2147485510"/>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648811438" sldId="2147485511"/>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926898082" sldId="2147485512"/>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501652014" sldId="2147485513"/>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645191962" sldId="2147485514"/>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205641227" sldId="2147485515"/>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653621247" sldId="2147485516"/>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526051331" sldId="2147485517"/>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78242121" sldId="2147485518"/>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237939654" sldId="2147485519"/>
          </pc:sldLayoutMkLst>
        </pc:sldLayoutChg>
      </pc:sldMasterChg>
    </pc:docChg>
  </pc:docChgLst>
  <pc:docChgLst>
    <pc:chgData name="Jason Cook" userId="6ebe3673-38a7-4e40-b49b-9fac593f6c12" providerId="ADAL" clId="{8EA68547-3257-4E6A-8850-4E7DF4BD052F}"/>
    <pc:docChg chg="custSel modSld">
      <pc:chgData name="Jason Cook" userId="6ebe3673-38a7-4e40-b49b-9fac593f6c12" providerId="ADAL" clId="{8EA68547-3257-4E6A-8850-4E7DF4BD052F}" dt="2023-03-21T02:36:24.532" v="806" actId="20577"/>
      <pc:docMkLst>
        <pc:docMk/>
      </pc:docMkLst>
      <pc:sldChg chg="modSp mod modTransition modNotesTx">
        <pc:chgData name="Jason Cook" userId="6ebe3673-38a7-4e40-b49b-9fac593f6c12" providerId="ADAL" clId="{8EA68547-3257-4E6A-8850-4E7DF4BD052F}" dt="2023-03-21T02:36:24.532" v="806" actId="20577"/>
        <pc:sldMkLst>
          <pc:docMk/>
          <pc:sldMk cId="1277019589" sldId="257"/>
        </pc:sldMkLst>
      </pc:sldChg>
      <pc:sldChg chg="modTransition modAnim">
        <pc:chgData name="Jason Cook" userId="6ebe3673-38a7-4e40-b49b-9fac593f6c12" providerId="ADAL" clId="{8EA68547-3257-4E6A-8850-4E7DF4BD052F}" dt="2022-11-29T03:53:07.321" v="586"/>
        <pc:sldMkLst>
          <pc:docMk/>
          <pc:sldMk cId="1891032614" sldId="267"/>
        </pc:sldMkLst>
      </pc:sldChg>
      <pc:sldChg chg="modTransition modNotesTx">
        <pc:chgData name="Jason Cook" userId="6ebe3673-38a7-4e40-b49b-9fac593f6c12" providerId="ADAL" clId="{8EA68547-3257-4E6A-8850-4E7DF4BD052F}" dt="2022-11-29T03:50:18.322" v="584"/>
        <pc:sldMkLst>
          <pc:docMk/>
          <pc:sldMk cId="1656131379" sldId="279"/>
        </pc:sldMkLst>
      </pc:sldChg>
      <pc:sldChg chg="modTransition">
        <pc:chgData name="Jason Cook" userId="6ebe3673-38a7-4e40-b49b-9fac593f6c12" providerId="ADAL" clId="{8EA68547-3257-4E6A-8850-4E7DF4BD052F}" dt="2022-11-29T03:50:18.322" v="584"/>
        <pc:sldMkLst>
          <pc:docMk/>
          <pc:sldMk cId="4214667640" sldId="289"/>
        </pc:sldMkLst>
      </pc:sldChg>
      <pc:sldChg chg="modTransition">
        <pc:chgData name="Jason Cook" userId="6ebe3673-38a7-4e40-b49b-9fac593f6c12" providerId="ADAL" clId="{8EA68547-3257-4E6A-8850-4E7DF4BD052F}" dt="2022-11-29T03:50:18.322" v="584"/>
        <pc:sldMkLst>
          <pc:docMk/>
          <pc:sldMk cId="89578927" sldId="290"/>
        </pc:sldMkLst>
      </pc:sldChg>
      <pc:sldChg chg="modTransition modNotesTx">
        <pc:chgData name="Jason Cook" userId="6ebe3673-38a7-4e40-b49b-9fac593f6c12" providerId="ADAL" clId="{8EA68547-3257-4E6A-8850-4E7DF4BD052F}" dt="2022-11-29T03:50:18.322" v="584"/>
        <pc:sldMkLst>
          <pc:docMk/>
          <pc:sldMk cId="1266652677" sldId="291"/>
        </pc:sldMkLst>
      </pc:sldChg>
      <pc:sldChg chg="mod modTransition modShow">
        <pc:chgData name="Jason Cook" userId="6ebe3673-38a7-4e40-b49b-9fac593f6c12" providerId="ADAL" clId="{8EA68547-3257-4E6A-8850-4E7DF4BD052F}" dt="2022-11-29T03:50:18.322" v="584"/>
        <pc:sldMkLst>
          <pc:docMk/>
          <pc:sldMk cId="329316690" sldId="294"/>
        </pc:sldMkLst>
      </pc:sldChg>
      <pc:sldChg chg="modTransition">
        <pc:chgData name="Jason Cook" userId="6ebe3673-38a7-4e40-b49b-9fac593f6c12" providerId="ADAL" clId="{8EA68547-3257-4E6A-8850-4E7DF4BD052F}" dt="2022-11-29T03:50:18.322" v="584"/>
        <pc:sldMkLst>
          <pc:docMk/>
          <pc:sldMk cId="128026856" sldId="318"/>
        </pc:sldMkLst>
      </pc:sldChg>
      <pc:sldChg chg="modTransition modAnim modNotesTx">
        <pc:chgData name="Jason Cook" userId="6ebe3673-38a7-4e40-b49b-9fac593f6c12" providerId="ADAL" clId="{8EA68547-3257-4E6A-8850-4E7DF4BD052F}" dt="2022-11-29T03:55:24.495" v="596"/>
        <pc:sldMkLst>
          <pc:docMk/>
          <pc:sldMk cId="1610984957" sldId="321"/>
        </pc:sldMkLst>
      </pc:sldChg>
      <pc:sldChg chg="modTransition">
        <pc:chgData name="Jason Cook" userId="6ebe3673-38a7-4e40-b49b-9fac593f6c12" providerId="ADAL" clId="{8EA68547-3257-4E6A-8850-4E7DF4BD052F}" dt="2022-11-29T03:50:18.322" v="584"/>
        <pc:sldMkLst>
          <pc:docMk/>
          <pc:sldMk cId="1613134219" sldId="322"/>
        </pc:sldMkLst>
      </pc:sldChg>
      <pc:sldChg chg="modTransition">
        <pc:chgData name="Jason Cook" userId="6ebe3673-38a7-4e40-b49b-9fac593f6c12" providerId="ADAL" clId="{8EA68547-3257-4E6A-8850-4E7DF4BD052F}" dt="2022-11-29T03:50:18.322" v="584"/>
        <pc:sldMkLst>
          <pc:docMk/>
          <pc:sldMk cId="2042979041" sldId="323"/>
        </pc:sldMkLst>
      </pc:sldChg>
      <pc:sldChg chg="modTransition">
        <pc:chgData name="Jason Cook" userId="6ebe3673-38a7-4e40-b49b-9fac593f6c12" providerId="ADAL" clId="{8EA68547-3257-4E6A-8850-4E7DF4BD052F}" dt="2022-11-29T03:50:18.322" v="584"/>
        <pc:sldMkLst>
          <pc:docMk/>
          <pc:sldMk cId="3328219270" sldId="324"/>
        </pc:sldMkLst>
      </pc:sldChg>
      <pc:sldChg chg="modTransition modAnim">
        <pc:chgData name="Jason Cook" userId="6ebe3673-38a7-4e40-b49b-9fac593f6c12" providerId="ADAL" clId="{8EA68547-3257-4E6A-8850-4E7DF4BD052F}" dt="2022-11-29T03:55:34.287" v="597"/>
        <pc:sldMkLst>
          <pc:docMk/>
          <pc:sldMk cId="718630598" sldId="325"/>
        </pc:sldMkLst>
      </pc:sldChg>
      <pc:sldChg chg="mod modTransition modShow">
        <pc:chgData name="Jason Cook" userId="6ebe3673-38a7-4e40-b49b-9fac593f6c12" providerId="ADAL" clId="{8EA68547-3257-4E6A-8850-4E7DF4BD052F}" dt="2022-11-29T03:50:18.322" v="584"/>
        <pc:sldMkLst>
          <pc:docMk/>
          <pc:sldMk cId="2704368576" sldId="328"/>
        </pc:sldMkLst>
      </pc:sldChg>
      <pc:sldChg chg="modTransition modNotesTx">
        <pc:chgData name="Jason Cook" userId="6ebe3673-38a7-4e40-b49b-9fac593f6c12" providerId="ADAL" clId="{8EA68547-3257-4E6A-8850-4E7DF4BD052F}" dt="2022-11-29T03:50:18.322" v="584"/>
        <pc:sldMkLst>
          <pc:docMk/>
          <pc:sldMk cId="1961535717" sldId="329"/>
        </pc:sldMkLst>
      </pc:sldChg>
      <pc:sldChg chg="modTransition">
        <pc:chgData name="Jason Cook" userId="6ebe3673-38a7-4e40-b49b-9fac593f6c12" providerId="ADAL" clId="{8EA68547-3257-4E6A-8850-4E7DF4BD052F}" dt="2022-11-29T03:50:18.322" v="584"/>
        <pc:sldMkLst>
          <pc:docMk/>
          <pc:sldMk cId="1771971522" sldId="330"/>
        </pc:sldMkLst>
      </pc:sldChg>
      <pc:sldChg chg="modTransition modNotesTx">
        <pc:chgData name="Jason Cook" userId="6ebe3673-38a7-4e40-b49b-9fac593f6c12" providerId="ADAL" clId="{8EA68547-3257-4E6A-8850-4E7DF4BD052F}" dt="2022-11-29T03:50:18.322" v="584"/>
        <pc:sldMkLst>
          <pc:docMk/>
          <pc:sldMk cId="564331222" sldId="331"/>
        </pc:sldMkLst>
      </pc:sldChg>
      <pc:sldChg chg="modTransition">
        <pc:chgData name="Jason Cook" userId="6ebe3673-38a7-4e40-b49b-9fac593f6c12" providerId="ADAL" clId="{8EA68547-3257-4E6A-8850-4E7DF4BD052F}" dt="2022-11-29T03:50:18.322" v="584"/>
        <pc:sldMkLst>
          <pc:docMk/>
          <pc:sldMk cId="1468880372" sldId="333"/>
        </pc:sldMkLst>
      </pc:sldChg>
      <pc:sldChg chg="modTransition">
        <pc:chgData name="Jason Cook" userId="6ebe3673-38a7-4e40-b49b-9fac593f6c12" providerId="ADAL" clId="{8EA68547-3257-4E6A-8850-4E7DF4BD052F}" dt="2022-11-29T03:50:18.322" v="584"/>
        <pc:sldMkLst>
          <pc:docMk/>
          <pc:sldMk cId="4188921695" sldId="334"/>
        </pc:sldMkLst>
      </pc:sldChg>
      <pc:sldChg chg="modTransition modAnim modNotesTx">
        <pc:chgData name="Jason Cook" userId="6ebe3673-38a7-4e40-b49b-9fac593f6c12" providerId="ADAL" clId="{8EA68547-3257-4E6A-8850-4E7DF4BD052F}" dt="2022-11-29T03:56:48.079" v="599"/>
        <pc:sldMkLst>
          <pc:docMk/>
          <pc:sldMk cId="1481951841" sldId="335"/>
        </pc:sldMkLst>
      </pc:sldChg>
      <pc:sldChg chg="modTransition">
        <pc:chgData name="Jason Cook" userId="6ebe3673-38a7-4e40-b49b-9fac593f6c12" providerId="ADAL" clId="{8EA68547-3257-4E6A-8850-4E7DF4BD052F}" dt="2022-11-29T03:50:18.322" v="584"/>
        <pc:sldMkLst>
          <pc:docMk/>
          <pc:sldMk cId="1716057656" sldId="338"/>
        </pc:sldMkLst>
      </pc:sldChg>
      <pc:sldChg chg="modTransition">
        <pc:chgData name="Jason Cook" userId="6ebe3673-38a7-4e40-b49b-9fac593f6c12" providerId="ADAL" clId="{8EA68547-3257-4E6A-8850-4E7DF4BD052F}" dt="2022-11-29T03:50:18.322" v="584"/>
        <pc:sldMkLst>
          <pc:docMk/>
          <pc:sldMk cId="1234214605" sldId="339"/>
        </pc:sldMkLst>
      </pc:sldChg>
      <pc:sldChg chg="modTransition">
        <pc:chgData name="Jason Cook" userId="6ebe3673-38a7-4e40-b49b-9fac593f6c12" providerId="ADAL" clId="{8EA68547-3257-4E6A-8850-4E7DF4BD052F}" dt="2022-11-29T03:50:18.322" v="584"/>
        <pc:sldMkLst>
          <pc:docMk/>
          <pc:sldMk cId="3569691381" sldId="340"/>
        </pc:sldMkLst>
      </pc:sldChg>
      <pc:sldChg chg="modTransition">
        <pc:chgData name="Jason Cook" userId="6ebe3673-38a7-4e40-b49b-9fac593f6c12" providerId="ADAL" clId="{8EA68547-3257-4E6A-8850-4E7DF4BD052F}" dt="2022-11-29T03:50:18.322" v="584"/>
        <pc:sldMkLst>
          <pc:docMk/>
          <pc:sldMk cId="2781405592" sldId="341"/>
        </pc:sldMkLst>
      </pc:sldChg>
      <pc:sldChg chg="modTransition modAnim">
        <pc:chgData name="Jason Cook" userId="6ebe3673-38a7-4e40-b49b-9fac593f6c12" providerId="ADAL" clId="{8EA68547-3257-4E6A-8850-4E7DF4BD052F}" dt="2022-11-29T03:57:51.215" v="603"/>
        <pc:sldMkLst>
          <pc:docMk/>
          <pc:sldMk cId="411988808" sldId="342"/>
        </pc:sldMkLst>
      </pc:sldChg>
      <pc:sldChg chg="modTransition">
        <pc:chgData name="Jason Cook" userId="6ebe3673-38a7-4e40-b49b-9fac593f6c12" providerId="ADAL" clId="{8EA68547-3257-4E6A-8850-4E7DF4BD052F}" dt="2022-11-29T03:50:18.322" v="584"/>
        <pc:sldMkLst>
          <pc:docMk/>
          <pc:sldMk cId="2081728365" sldId="343"/>
        </pc:sldMkLst>
      </pc:sldChg>
      <pc:sldChg chg="mod modTransition modShow">
        <pc:chgData name="Jason Cook" userId="6ebe3673-38a7-4e40-b49b-9fac593f6c12" providerId="ADAL" clId="{8EA68547-3257-4E6A-8850-4E7DF4BD052F}" dt="2022-11-29T03:50:18.322" v="584"/>
        <pc:sldMkLst>
          <pc:docMk/>
          <pc:sldMk cId="799516463" sldId="344"/>
        </pc:sldMkLst>
      </pc:sldChg>
      <pc:sldChg chg="modTransition">
        <pc:chgData name="Jason Cook" userId="6ebe3673-38a7-4e40-b49b-9fac593f6c12" providerId="ADAL" clId="{8EA68547-3257-4E6A-8850-4E7DF4BD052F}" dt="2022-11-29T03:50:18.322" v="584"/>
        <pc:sldMkLst>
          <pc:docMk/>
          <pc:sldMk cId="2039369553" sldId="351"/>
        </pc:sldMkLst>
      </pc:sldChg>
      <pc:sldChg chg="modTransition modAnim">
        <pc:chgData name="Jason Cook" userId="6ebe3673-38a7-4e40-b49b-9fac593f6c12" providerId="ADAL" clId="{8EA68547-3257-4E6A-8850-4E7DF4BD052F}" dt="2022-11-29T03:54:18.648" v="594"/>
        <pc:sldMkLst>
          <pc:docMk/>
          <pc:sldMk cId="1953889076" sldId="352"/>
        </pc:sldMkLst>
      </pc:sldChg>
      <pc:sldChg chg="modTransition modAnim">
        <pc:chgData name="Jason Cook" userId="6ebe3673-38a7-4e40-b49b-9fac593f6c12" providerId="ADAL" clId="{8EA68547-3257-4E6A-8850-4E7DF4BD052F}" dt="2022-11-29T03:54:03.028" v="592"/>
        <pc:sldMkLst>
          <pc:docMk/>
          <pc:sldMk cId="3498136935" sldId="353"/>
        </pc:sldMkLst>
      </pc:sldChg>
      <pc:sldChg chg="modTransition">
        <pc:chgData name="Jason Cook" userId="6ebe3673-38a7-4e40-b49b-9fac593f6c12" providerId="ADAL" clId="{8EA68547-3257-4E6A-8850-4E7DF4BD052F}" dt="2022-11-29T03:50:18.322" v="584"/>
        <pc:sldMkLst>
          <pc:docMk/>
          <pc:sldMk cId="2861625440" sldId="354"/>
        </pc:sldMkLst>
      </pc:sldChg>
      <pc:sldChg chg="modTransition modAnim">
        <pc:chgData name="Jason Cook" userId="6ebe3673-38a7-4e40-b49b-9fac593f6c12" providerId="ADAL" clId="{8EA68547-3257-4E6A-8850-4E7DF4BD052F}" dt="2022-11-29T03:53:33.874" v="588"/>
        <pc:sldMkLst>
          <pc:docMk/>
          <pc:sldMk cId="3425440288" sldId="372"/>
        </pc:sldMkLst>
      </pc:sldChg>
      <pc:sldChg chg="modTransition modAnim">
        <pc:chgData name="Jason Cook" userId="6ebe3673-38a7-4e40-b49b-9fac593f6c12" providerId="ADAL" clId="{8EA68547-3257-4E6A-8850-4E7DF4BD052F}" dt="2022-11-29T03:53:40.077" v="589"/>
        <pc:sldMkLst>
          <pc:docMk/>
          <pc:sldMk cId="3202344741" sldId="373"/>
        </pc:sldMkLst>
      </pc:sldChg>
      <pc:sldChg chg="mod modTransition modShow">
        <pc:chgData name="Jason Cook" userId="6ebe3673-38a7-4e40-b49b-9fac593f6c12" providerId="ADAL" clId="{8EA68547-3257-4E6A-8850-4E7DF4BD052F}" dt="2022-11-29T03:50:18.322" v="584"/>
        <pc:sldMkLst>
          <pc:docMk/>
          <pc:sldMk cId="4260385172" sldId="384"/>
        </pc:sldMkLst>
      </pc:sldChg>
      <pc:sldChg chg="mod modTransition modShow">
        <pc:chgData name="Jason Cook" userId="6ebe3673-38a7-4e40-b49b-9fac593f6c12" providerId="ADAL" clId="{8EA68547-3257-4E6A-8850-4E7DF4BD052F}" dt="2022-11-29T03:50:18.322" v="584"/>
        <pc:sldMkLst>
          <pc:docMk/>
          <pc:sldMk cId="3571953407" sldId="385"/>
        </pc:sldMkLst>
      </pc:sldChg>
      <pc:sldChg chg="modTransition">
        <pc:chgData name="Jason Cook" userId="6ebe3673-38a7-4e40-b49b-9fac593f6c12" providerId="ADAL" clId="{8EA68547-3257-4E6A-8850-4E7DF4BD052F}" dt="2022-11-29T03:50:18.322" v="584"/>
        <pc:sldMkLst>
          <pc:docMk/>
          <pc:sldMk cId="2998890079" sldId="386"/>
        </pc:sldMkLst>
      </pc:sldChg>
      <pc:sldChg chg="mod modTransition modShow">
        <pc:chgData name="Jason Cook" userId="6ebe3673-38a7-4e40-b49b-9fac593f6c12" providerId="ADAL" clId="{8EA68547-3257-4E6A-8850-4E7DF4BD052F}" dt="2022-11-29T03:50:18.322" v="584"/>
        <pc:sldMkLst>
          <pc:docMk/>
          <pc:sldMk cId="1093627817" sldId="4760"/>
        </pc:sldMkLst>
      </pc:sldChg>
      <pc:sldChg chg="modTransition modNotesTx">
        <pc:chgData name="Jason Cook" userId="6ebe3673-38a7-4e40-b49b-9fac593f6c12" providerId="ADAL" clId="{8EA68547-3257-4E6A-8850-4E7DF4BD052F}" dt="2022-11-29T03:50:18.322" v="584"/>
        <pc:sldMkLst>
          <pc:docMk/>
          <pc:sldMk cId="2257162055" sldId="11338"/>
        </pc:sldMkLst>
      </pc:sldChg>
      <pc:sldChg chg="modTransition modAnim">
        <pc:chgData name="Jason Cook" userId="6ebe3673-38a7-4e40-b49b-9fac593f6c12" providerId="ADAL" clId="{8EA68547-3257-4E6A-8850-4E7DF4BD052F}" dt="2022-11-29T03:55:41.440" v="598"/>
        <pc:sldMkLst>
          <pc:docMk/>
          <pc:sldMk cId="1846647632" sldId="2076136575"/>
        </pc:sldMkLst>
      </pc:sldChg>
      <pc:sldChg chg="modTransition">
        <pc:chgData name="Jason Cook" userId="6ebe3673-38a7-4e40-b49b-9fac593f6c12" providerId="ADAL" clId="{8EA68547-3257-4E6A-8850-4E7DF4BD052F}" dt="2022-11-29T03:50:18.322" v="584"/>
        <pc:sldMkLst>
          <pc:docMk/>
          <pc:sldMk cId="3066764258" sldId="2076136576"/>
        </pc:sldMkLst>
      </pc:sldChg>
      <pc:sldChg chg="mod modTransition modShow">
        <pc:chgData name="Jason Cook" userId="6ebe3673-38a7-4e40-b49b-9fac593f6c12" providerId="ADAL" clId="{8EA68547-3257-4E6A-8850-4E7DF4BD052F}" dt="2022-11-29T03:50:18.322" v="584"/>
        <pc:sldMkLst>
          <pc:docMk/>
          <pc:sldMk cId="3627294084" sldId="2076137122"/>
        </pc:sldMkLst>
      </pc:sldChg>
      <pc:sldChg chg="modTransition modAnim">
        <pc:chgData name="Jason Cook" userId="6ebe3673-38a7-4e40-b49b-9fac593f6c12" providerId="ADAL" clId="{8EA68547-3257-4E6A-8850-4E7DF4BD052F}" dt="2022-11-29T03:56:58.268" v="600"/>
        <pc:sldMkLst>
          <pc:docMk/>
          <pc:sldMk cId="1717486705" sldId="2076137544"/>
        </pc:sldMkLst>
      </pc:sldChg>
      <pc:sldChg chg="mod modTransition modShow">
        <pc:chgData name="Jason Cook" userId="6ebe3673-38a7-4e40-b49b-9fac593f6c12" providerId="ADAL" clId="{8EA68547-3257-4E6A-8850-4E7DF4BD052F}" dt="2022-11-29T03:50:18.322" v="584"/>
        <pc:sldMkLst>
          <pc:docMk/>
          <pc:sldMk cId="3865192424" sldId="2076137562"/>
        </pc:sldMkLst>
      </pc:sldChg>
      <pc:sldChg chg="modTransition">
        <pc:chgData name="Jason Cook" userId="6ebe3673-38a7-4e40-b49b-9fac593f6c12" providerId="ADAL" clId="{8EA68547-3257-4E6A-8850-4E7DF4BD052F}" dt="2022-11-29T03:50:18.322" v="584"/>
        <pc:sldMkLst>
          <pc:docMk/>
          <pc:sldMk cId="2448871352" sldId="2076137583"/>
        </pc:sldMkLst>
      </pc:sldChg>
      <pc:sldChg chg="mod modTransition modShow">
        <pc:chgData name="Jason Cook" userId="6ebe3673-38a7-4e40-b49b-9fac593f6c12" providerId="ADAL" clId="{8EA68547-3257-4E6A-8850-4E7DF4BD052F}" dt="2022-11-29T03:50:18.322" v="584"/>
        <pc:sldMkLst>
          <pc:docMk/>
          <pc:sldMk cId="3554955230" sldId="2076137589"/>
        </pc:sldMkLst>
      </pc:sldChg>
      <pc:sldChg chg="modTransition">
        <pc:chgData name="Jason Cook" userId="6ebe3673-38a7-4e40-b49b-9fac593f6c12" providerId="ADAL" clId="{8EA68547-3257-4E6A-8850-4E7DF4BD052F}" dt="2022-11-29T03:50:18.322" v="584"/>
        <pc:sldMkLst>
          <pc:docMk/>
          <pc:sldMk cId="2716773658" sldId="2076137596"/>
        </pc:sldMkLst>
      </pc:sldChg>
      <pc:sldChg chg="modTransition">
        <pc:chgData name="Jason Cook" userId="6ebe3673-38a7-4e40-b49b-9fac593f6c12" providerId="ADAL" clId="{8EA68547-3257-4E6A-8850-4E7DF4BD052F}" dt="2022-11-29T03:50:18.322" v="584"/>
        <pc:sldMkLst>
          <pc:docMk/>
          <pc:sldMk cId="2422966966" sldId="2076137597"/>
        </pc:sldMkLst>
      </pc:sldChg>
      <pc:sldChg chg="modTransition">
        <pc:chgData name="Jason Cook" userId="6ebe3673-38a7-4e40-b49b-9fac593f6c12" providerId="ADAL" clId="{8EA68547-3257-4E6A-8850-4E7DF4BD052F}" dt="2022-11-29T03:50:18.322" v="584"/>
        <pc:sldMkLst>
          <pc:docMk/>
          <pc:sldMk cId="922319263" sldId="2076137598"/>
        </pc:sldMkLst>
      </pc:sldChg>
      <pc:sldChg chg="modTransition">
        <pc:chgData name="Jason Cook" userId="6ebe3673-38a7-4e40-b49b-9fac593f6c12" providerId="ADAL" clId="{8EA68547-3257-4E6A-8850-4E7DF4BD052F}" dt="2022-11-29T03:50:18.322" v="584"/>
        <pc:sldMkLst>
          <pc:docMk/>
          <pc:sldMk cId="1567486588" sldId="2076137599"/>
        </pc:sldMkLst>
      </pc:sldChg>
      <pc:sldChg chg="modTransition">
        <pc:chgData name="Jason Cook" userId="6ebe3673-38a7-4e40-b49b-9fac593f6c12" providerId="ADAL" clId="{8EA68547-3257-4E6A-8850-4E7DF4BD052F}" dt="2022-11-29T03:50:18.322" v="584"/>
        <pc:sldMkLst>
          <pc:docMk/>
          <pc:sldMk cId="2801206077" sldId="2076137600"/>
        </pc:sldMkLst>
      </pc:sldChg>
      <pc:sldChg chg="mod modTransition modShow">
        <pc:chgData name="Jason Cook" userId="6ebe3673-38a7-4e40-b49b-9fac593f6c12" providerId="ADAL" clId="{8EA68547-3257-4E6A-8850-4E7DF4BD052F}" dt="2022-11-29T03:50:18.322" v="584"/>
        <pc:sldMkLst>
          <pc:docMk/>
          <pc:sldMk cId="1873811201" sldId="2076137601"/>
        </pc:sldMkLst>
      </pc:sldChg>
      <pc:sldChg chg="modTransition modAnim">
        <pc:chgData name="Jason Cook" userId="6ebe3673-38a7-4e40-b49b-9fac593f6c12" providerId="ADAL" clId="{8EA68547-3257-4E6A-8850-4E7DF4BD052F}" dt="2022-11-29T03:53:45.987" v="590"/>
        <pc:sldMkLst>
          <pc:docMk/>
          <pc:sldMk cId="3188070582" sldId="2076137604"/>
        </pc:sldMkLst>
      </pc:sldChg>
      <pc:sldChg chg="modTransition modAnim">
        <pc:chgData name="Jason Cook" userId="6ebe3673-38a7-4e40-b49b-9fac593f6c12" providerId="ADAL" clId="{8EA68547-3257-4E6A-8850-4E7DF4BD052F}" dt="2022-11-29T03:54:26.763" v="595"/>
        <pc:sldMkLst>
          <pc:docMk/>
          <pc:sldMk cId="1868122497" sldId="2076137606"/>
        </pc:sldMkLst>
      </pc:sldChg>
      <pc:sldChg chg="mod modTransition modShow">
        <pc:chgData name="Jason Cook" userId="6ebe3673-38a7-4e40-b49b-9fac593f6c12" providerId="ADAL" clId="{8EA68547-3257-4E6A-8850-4E7DF4BD052F}" dt="2022-11-29T03:50:18.322" v="584"/>
        <pc:sldMkLst>
          <pc:docMk/>
          <pc:sldMk cId="881630481" sldId="2076137607"/>
        </pc:sldMkLst>
      </pc:sldChg>
      <pc:sldChg chg="modTransition">
        <pc:chgData name="Jason Cook" userId="6ebe3673-38a7-4e40-b49b-9fac593f6c12" providerId="ADAL" clId="{8EA68547-3257-4E6A-8850-4E7DF4BD052F}" dt="2022-11-29T03:50:18.322" v="584"/>
        <pc:sldMkLst>
          <pc:docMk/>
          <pc:sldMk cId="4210681428" sldId="2076137609"/>
        </pc:sldMkLst>
      </pc:sldChg>
      <pc:sldChg chg="modTransition">
        <pc:chgData name="Jason Cook" userId="6ebe3673-38a7-4e40-b49b-9fac593f6c12" providerId="ADAL" clId="{8EA68547-3257-4E6A-8850-4E7DF4BD052F}" dt="2022-11-29T03:50:18.322" v="584"/>
        <pc:sldMkLst>
          <pc:docMk/>
          <pc:sldMk cId="4037820310" sldId="2076137610"/>
        </pc:sldMkLst>
      </pc:sldChg>
      <pc:sldChg chg="modTransition">
        <pc:chgData name="Jason Cook" userId="6ebe3673-38a7-4e40-b49b-9fac593f6c12" providerId="ADAL" clId="{8EA68547-3257-4E6A-8850-4E7DF4BD052F}" dt="2022-11-29T03:50:18.322" v="584"/>
        <pc:sldMkLst>
          <pc:docMk/>
          <pc:sldMk cId="1799074301" sldId="2076137611"/>
        </pc:sldMkLst>
      </pc:sldChg>
      <pc:sldChg chg="modTransition">
        <pc:chgData name="Jason Cook" userId="6ebe3673-38a7-4e40-b49b-9fac593f6c12" providerId="ADAL" clId="{8EA68547-3257-4E6A-8850-4E7DF4BD052F}" dt="2022-11-29T03:50:18.322" v="584"/>
        <pc:sldMkLst>
          <pc:docMk/>
          <pc:sldMk cId="1017977062" sldId="2076137612"/>
        </pc:sldMkLst>
      </pc:sldChg>
      <pc:sldChg chg="modTransition">
        <pc:chgData name="Jason Cook" userId="6ebe3673-38a7-4e40-b49b-9fac593f6c12" providerId="ADAL" clId="{8EA68547-3257-4E6A-8850-4E7DF4BD052F}" dt="2022-11-29T03:50:18.322" v="584"/>
        <pc:sldMkLst>
          <pc:docMk/>
          <pc:sldMk cId="2747289847" sldId="2076137613"/>
        </pc:sldMkLst>
      </pc:sldChg>
      <pc:sldChg chg="mod modTransition modShow">
        <pc:chgData name="Jason Cook" userId="6ebe3673-38a7-4e40-b49b-9fac593f6c12" providerId="ADAL" clId="{8EA68547-3257-4E6A-8850-4E7DF4BD052F}" dt="2022-11-29T03:50:46.378" v="585"/>
        <pc:sldMkLst>
          <pc:docMk/>
          <pc:sldMk cId="3399835120" sldId="2142532258"/>
        </pc:sldMkLst>
      </pc:sldChg>
      <pc:sldChg chg="mod modTransition modShow">
        <pc:chgData name="Jason Cook" userId="6ebe3673-38a7-4e40-b49b-9fac593f6c12" providerId="ADAL" clId="{8EA68547-3257-4E6A-8850-4E7DF4BD052F}" dt="2022-11-29T03:50:18.322" v="584"/>
        <pc:sldMkLst>
          <pc:docMk/>
          <pc:sldMk cId="1510522475" sldId="2142532264"/>
        </pc:sldMkLst>
      </pc:sldChg>
      <pc:sldChg chg="modTransition modNotesTx">
        <pc:chgData name="Jason Cook" userId="6ebe3673-38a7-4e40-b49b-9fac593f6c12" providerId="ADAL" clId="{8EA68547-3257-4E6A-8850-4E7DF4BD052F}" dt="2022-11-29T03:50:18.322" v="584"/>
        <pc:sldMkLst>
          <pc:docMk/>
          <pc:sldMk cId="865056069" sldId="2142532265"/>
        </pc:sldMkLst>
      </pc:sldChg>
      <pc:sldChg chg="modTransition">
        <pc:chgData name="Jason Cook" userId="6ebe3673-38a7-4e40-b49b-9fac593f6c12" providerId="ADAL" clId="{8EA68547-3257-4E6A-8850-4E7DF4BD052F}" dt="2022-11-29T03:50:18.322" v="584"/>
        <pc:sldMkLst>
          <pc:docMk/>
          <pc:sldMk cId="130170303" sldId="2142532285"/>
        </pc:sldMkLst>
      </pc:sldChg>
      <pc:sldChg chg="modTransition modAnim">
        <pc:chgData name="Jason Cook" userId="6ebe3673-38a7-4e40-b49b-9fac593f6c12" providerId="ADAL" clId="{8EA68547-3257-4E6A-8850-4E7DF4BD052F}" dt="2022-11-29T03:53:55.757" v="591"/>
        <pc:sldMkLst>
          <pc:docMk/>
          <pc:sldMk cId="3113876602" sldId="2142532295"/>
        </pc:sldMkLst>
      </pc:sldChg>
      <pc:sldChg chg="modTransition modAnim">
        <pc:chgData name="Jason Cook" userId="6ebe3673-38a7-4e40-b49b-9fac593f6c12" providerId="ADAL" clId="{8EA68547-3257-4E6A-8850-4E7DF4BD052F}" dt="2022-11-29T03:54:13.442" v="593"/>
        <pc:sldMkLst>
          <pc:docMk/>
          <pc:sldMk cId="2098189479" sldId="2142532300"/>
        </pc:sldMkLst>
      </pc:sldChg>
      <pc:sldChg chg="modTransition">
        <pc:chgData name="Jason Cook" userId="6ebe3673-38a7-4e40-b49b-9fac593f6c12" providerId="ADAL" clId="{8EA68547-3257-4E6A-8850-4E7DF4BD052F}" dt="2022-11-29T03:50:18.322" v="584"/>
        <pc:sldMkLst>
          <pc:docMk/>
          <pc:sldMk cId="2193890960" sldId="2142532308"/>
        </pc:sldMkLst>
      </pc:sldChg>
      <pc:sldChg chg="mod modTransition modShow">
        <pc:chgData name="Jason Cook" userId="6ebe3673-38a7-4e40-b49b-9fac593f6c12" providerId="ADAL" clId="{8EA68547-3257-4E6A-8850-4E7DF4BD052F}" dt="2022-11-29T03:57:33.350" v="602" actId="729"/>
        <pc:sldMkLst>
          <pc:docMk/>
          <pc:sldMk cId="2994969051" sldId="2142532310"/>
        </pc:sldMkLst>
      </pc:sldChg>
      <pc:sldChg chg="mod modTransition modShow">
        <pc:chgData name="Jason Cook" userId="6ebe3673-38a7-4e40-b49b-9fac593f6c12" providerId="ADAL" clId="{8EA68547-3257-4E6A-8850-4E7DF4BD052F}" dt="2022-11-29T03:50:18.322" v="584"/>
        <pc:sldMkLst>
          <pc:docMk/>
          <pc:sldMk cId="3839775978" sldId="2142532314"/>
        </pc:sldMkLst>
      </pc:sldChg>
      <pc:sldChg chg="mod modTransition modShow">
        <pc:chgData name="Jason Cook" userId="6ebe3673-38a7-4e40-b49b-9fac593f6c12" providerId="ADAL" clId="{8EA68547-3257-4E6A-8850-4E7DF4BD052F}" dt="2022-11-29T03:50:18.322" v="584"/>
        <pc:sldMkLst>
          <pc:docMk/>
          <pc:sldMk cId="3403320231" sldId="2142532316"/>
        </pc:sldMkLst>
      </pc:sldChg>
      <pc:sldChg chg="mod modTransition modShow">
        <pc:chgData name="Jason Cook" userId="6ebe3673-38a7-4e40-b49b-9fac593f6c12" providerId="ADAL" clId="{8EA68547-3257-4E6A-8850-4E7DF4BD052F}" dt="2022-11-29T03:50:18.322" v="584"/>
        <pc:sldMkLst>
          <pc:docMk/>
          <pc:sldMk cId="1877552659" sldId="2142532317"/>
        </pc:sldMkLst>
      </pc:sldChg>
      <pc:sldChg chg="modTransition">
        <pc:chgData name="Jason Cook" userId="6ebe3673-38a7-4e40-b49b-9fac593f6c12" providerId="ADAL" clId="{8EA68547-3257-4E6A-8850-4E7DF4BD052F}" dt="2022-11-29T03:50:18.322" v="584"/>
        <pc:sldMkLst>
          <pc:docMk/>
          <pc:sldMk cId="387154775" sldId="2147470047"/>
        </pc:sldMkLst>
      </pc:sldChg>
      <pc:sldChg chg="modTransition modAnim">
        <pc:chgData name="Jason Cook" userId="6ebe3673-38a7-4e40-b49b-9fac593f6c12" providerId="ADAL" clId="{8EA68547-3257-4E6A-8850-4E7DF4BD052F}" dt="2022-11-29T03:53:18.714" v="587"/>
        <pc:sldMkLst>
          <pc:docMk/>
          <pc:sldMk cId="1029316603" sldId="2147470050"/>
        </pc:sldMkLst>
      </pc:sldChg>
      <pc:sldChg chg="modTransition modNotesTx">
        <pc:chgData name="Jason Cook" userId="6ebe3673-38a7-4e40-b49b-9fac593f6c12" providerId="ADAL" clId="{8EA68547-3257-4E6A-8850-4E7DF4BD052F}" dt="2022-11-29T03:50:18.322" v="584"/>
        <pc:sldMkLst>
          <pc:docMk/>
          <pc:sldMk cId="1522547356" sldId="2147470904"/>
        </pc:sldMkLst>
      </pc:sldChg>
      <pc:sldChg chg="modTransition modNotesTx">
        <pc:chgData name="Jason Cook" userId="6ebe3673-38a7-4e40-b49b-9fac593f6c12" providerId="ADAL" clId="{8EA68547-3257-4E6A-8850-4E7DF4BD052F}" dt="2022-11-29T03:50:18.322" v="584"/>
        <pc:sldMkLst>
          <pc:docMk/>
          <pc:sldMk cId="2134517913" sldId="2147470908"/>
        </pc:sldMkLst>
      </pc:sldChg>
      <pc:sldChg chg="modTransition">
        <pc:chgData name="Jason Cook" userId="6ebe3673-38a7-4e40-b49b-9fac593f6c12" providerId="ADAL" clId="{8EA68547-3257-4E6A-8850-4E7DF4BD052F}" dt="2022-11-29T03:50:18.322" v="584"/>
        <pc:sldMkLst>
          <pc:docMk/>
          <pc:sldMk cId="584782097" sldId="2147470909"/>
        </pc:sldMkLst>
      </pc:sldChg>
      <pc:sldChg chg="modTransition modAnim">
        <pc:chgData name="Jason Cook" userId="6ebe3673-38a7-4e40-b49b-9fac593f6c12" providerId="ADAL" clId="{8EA68547-3257-4E6A-8850-4E7DF4BD052F}" dt="2022-11-29T03:57:11.824" v="601"/>
        <pc:sldMkLst>
          <pc:docMk/>
          <pc:sldMk cId="0" sldId="2147470910"/>
        </pc:sldMkLst>
      </pc:sldChg>
      <pc:sldChg chg="modTransition">
        <pc:chgData name="Jason Cook" userId="6ebe3673-38a7-4e40-b49b-9fac593f6c12" providerId="ADAL" clId="{8EA68547-3257-4E6A-8850-4E7DF4BD052F}" dt="2022-11-29T03:50:18.322" v="584"/>
        <pc:sldMkLst>
          <pc:docMk/>
          <pc:sldMk cId="4115202156" sldId="2147470911"/>
        </pc:sldMkLst>
      </pc:sldChg>
    </pc:docChg>
  </pc:docChgLst>
  <pc:docChgLst>
    <pc:chgData name="Jason Cook" userId="6ebe3673-38a7-4e40-b49b-9fac593f6c12" providerId="ADAL" clId="{D15C6322-BC2D-4E89-AAEE-5DFFB99F82B1}"/>
    <pc:docChg chg="delSld modSld delMainMaster">
      <pc:chgData name="Jason Cook" userId="6ebe3673-38a7-4e40-b49b-9fac593f6c12" providerId="ADAL" clId="{D15C6322-BC2D-4E89-AAEE-5DFFB99F82B1}" dt="2025-03-14T15:01:09.448" v="2"/>
      <pc:docMkLst>
        <pc:docMk/>
      </pc:docMkLst>
      <pc:sldChg chg="del">
        <pc:chgData name="Jason Cook" userId="6ebe3673-38a7-4e40-b49b-9fac593f6c12" providerId="ADAL" clId="{D15C6322-BC2D-4E89-AAEE-5DFFB99F82B1}" dt="2025-03-14T15:01:09.448" v="2"/>
        <pc:sldMkLst>
          <pc:docMk/>
          <pc:sldMk cId="2407517988" sldId="265"/>
        </pc:sldMkLst>
      </pc:sldChg>
      <pc:sldChg chg="mod modShow">
        <pc:chgData name="Jason Cook" userId="6ebe3673-38a7-4e40-b49b-9fac593f6c12" providerId="ADAL" clId="{D15C6322-BC2D-4E89-AAEE-5DFFB99F82B1}" dt="2025-03-14T14:54:01.510" v="0" actId="729"/>
        <pc:sldMkLst>
          <pc:docMk/>
          <pc:sldMk cId="3113876602" sldId="2142532295"/>
        </pc:sldMkLst>
      </pc:sldChg>
      <pc:sldMasterChg chg="del delSldLayout">
        <pc:chgData name="Jason Cook" userId="6ebe3673-38a7-4e40-b49b-9fac593f6c12" providerId="ADAL" clId="{D15C6322-BC2D-4E89-AAEE-5DFFB99F82B1}" dt="2025-03-14T14:54:02.065" v="1"/>
        <pc:sldMasterMkLst>
          <pc:docMk/>
          <pc:sldMasterMk cId="4063439779" sldId="2147484690"/>
        </pc:sldMasterMkLst>
        <pc:sldLayoutChg chg="del">
          <pc:chgData name="Jason Cook" userId="6ebe3673-38a7-4e40-b49b-9fac593f6c12" providerId="ADAL" clId="{D15C6322-BC2D-4E89-AAEE-5DFFB99F82B1}" dt="2025-03-14T14:54:02.065" v="1"/>
          <pc:sldLayoutMkLst>
            <pc:docMk/>
            <pc:sldMasterMk cId="4063439779" sldId="2147484690"/>
            <pc:sldLayoutMk cId="3938028223" sldId="2147484691"/>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216408563" sldId="2147484692"/>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2675510280" sldId="2147484693"/>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1722006054" sldId="2147484694"/>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3308077387" sldId="2147484695"/>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2814865875" sldId="2147484696"/>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3436429142" sldId="2147484697"/>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2946483089" sldId="2147484698"/>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745813104" sldId="2147484699"/>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1741381660" sldId="2147484700"/>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3847326548" sldId="2147484701"/>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2350950109" sldId="2147484702"/>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1575651503" sldId="2147484703"/>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1787486898" sldId="2147484704"/>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3362510320" sldId="2147484705"/>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383437677" sldId="2147484706"/>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1470752644" sldId="2147484707"/>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3419890976" sldId="2147484708"/>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1919969886" sldId="2147484709"/>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3379669702" sldId="2147484710"/>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1445709375" sldId="2147484711"/>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1188964639" sldId="2147484712"/>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308873703" sldId="2147484713"/>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305702583" sldId="2147484714"/>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159854550" sldId="2147484715"/>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1124816529" sldId="2147484716"/>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1947667750" sldId="2147484717"/>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641102550" sldId="2147484718"/>
          </pc:sldLayoutMkLst>
        </pc:sldLayoutChg>
      </pc:sldMasterChg>
      <pc:sldMasterChg chg="del delSldLayout">
        <pc:chgData name="Jason Cook" userId="6ebe3673-38a7-4e40-b49b-9fac593f6c12" providerId="ADAL" clId="{D15C6322-BC2D-4E89-AAEE-5DFFB99F82B1}" dt="2025-03-14T14:54:02.065" v="1"/>
        <pc:sldMasterMkLst>
          <pc:docMk/>
          <pc:sldMasterMk cId="3676680374" sldId="2147484719"/>
        </pc:sldMasterMkLst>
        <pc:sldLayoutChg chg="del">
          <pc:chgData name="Jason Cook" userId="6ebe3673-38a7-4e40-b49b-9fac593f6c12" providerId="ADAL" clId="{D15C6322-BC2D-4E89-AAEE-5DFFB99F82B1}" dt="2025-03-14T14:54:02.065" v="1"/>
          <pc:sldLayoutMkLst>
            <pc:docMk/>
            <pc:sldMasterMk cId="3676680374" sldId="2147484719"/>
            <pc:sldLayoutMk cId="3939187285" sldId="2147484720"/>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2951834774" sldId="2147484721"/>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474259851" sldId="2147484722"/>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4145939023" sldId="2147484723"/>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3417617761" sldId="2147484724"/>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2912702152" sldId="2147484725"/>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3527738798" sldId="2147484726"/>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157134665" sldId="2147484727"/>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2586465633" sldId="2147484728"/>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85945649" sldId="2147484729"/>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3858138769" sldId="2147484730"/>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4005677113" sldId="2147484731"/>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1886327591" sldId="2147484732"/>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4037484659" sldId="2147484733"/>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1851044947" sldId="2147484734"/>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5573287" sldId="2147484735"/>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2830682151" sldId="2147484736"/>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446128948" sldId="2147484737"/>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3199395707" sldId="2147484738"/>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2250479869" sldId="2147484739"/>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1777526675" sldId="2147484740"/>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983851745" sldId="2147484741"/>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2140794606" sldId="2147484742"/>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3981281073" sldId="2147484743"/>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2882383955" sldId="2147484744"/>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3979191498" sldId="2147484745"/>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4150202062" sldId="2147484746"/>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278958740" sldId="2147484747"/>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1318955536" sldId="2147484748"/>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3420916921" sldId="2147484749"/>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834020202" sldId="2147484750"/>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4191182715" sldId="2147484751"/>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431634794" sldId="2147484752"/>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1086272600" sldId="2147484753"/>
          </pc:sldLayoutMkLst>
        </pc:sldLayoutChg>
      </pc:sldMasterChg>
    </pc:docChg>
  </pc:docChgLst>
  <pc:docChgLst>
    <pc:chgData name="Jason Cook" userId="6ebe3673-38a7-4e40-b49b-9fac593f6c12" providerId="ADAL" clId="{DA1F8FDC-13F3-4CBB-88F9-111635264C4A}"/>
    <pc:docChg chg="addSld delSld modSld sldOrd delMainMaster delSection modSection">
      <pc:chgData name="Jason Cook" userId="6ebe3673-38a7-4e40-b49b-9fac593f6c12" providerId="ADAL" clId="{DA1F8FDC-13F3-4CBB-88F9-111635264C4A}" dt="2025-06-18T18:10:30.877" v="49"/>
      <pc:docMkLst>
        <pc:docMk/>
      </pc:docMkLst>
      <pc:sldChg chg="add">
        <pc:chgData name="Jason Cook" userId="6ebe3673-38a7-4e40-b49b-9fac593f6c12" providerId="ADAL" clId="{DA1F8FDC-13F3-4CBB-88F9-111635264C4A}" dt="2025-06-18T18:10:22.426" v="48"/>
        <pc:sldMkLst>
          <pc:docMk/>
          <pc:sldMk cId="2094350099" sldId="259"/>
        </pc:sldMkLst>
      </pc:sldChg>
      <pc:sldChg chg="del">
        <pc:chgData name="Jason Cook" userId="6ebe3673-38a7-4e40-b49b-9fac593f6c12" providerId="ADAL" clId="{DA1F8FDC-13F3-4CBB-88F9-111635264C4A}" dt="2025-06-18T17:27:12.655" v="1" actId="47"/>
        <pc:sldMkLst>
          <pc:docMk/>
          <pc:sldMk cId="89578927" sldId="290"/>
        </pc:sldMkLst>
      </pc:sldChg>
      <pc:sldChg chg="del">
        <pc:chgData name="Jason Cook" userId="6ebe3673-38a7-4e40-b49b-9fac593f6c12" providerId="ADAL" clId="{DA1F8FDC-13F3-4CBB-88F9-111635264C4A}" dt="2025-06-18T17:30:31.069" v="12" actId="47"/>
        <pc:sldMkLst>
          <pc:docMk/>
          <pc:sldMk cId="329316690" sldId="294"/>
        </pc:sldMkLst>
      </pc:sldChg>
      <pc:sldChg chg="del">
        <pc:chgData name="Jason Cook" userId="6ebe3673-38a7-4e40-b49b-9fac593f6c12" providerId="ADAL" clId="{DA1F8FDC-13F3-4CBB-88F9-111635264C4A}" dt="2025-06-18T17:30:47.613" v="15" actId="47"/>
        <pc:sldMkLst>
          <pc:docMk/>
          <pc:sldMk cId="128026856" sldId="318"/>
        </pc:sldMkLst>
      </pc:sldChg>
      <pc:sldChg chg="del">
        <pc:chgData name="Jason Cook" userId="6ebe3673-38a7-4e40-b49b-9fac593f6c12" providerId="ADAL" clId="{DA1F8FDC-13F3-4CBB-88F9-111635264C4A}" dt="2025-06-18T17:42:14.187" v="43" actId="47"/>
        <pc:sldMkLst>
          <pc:docMk/>
          <pc:sldMk cId="2704368576" sldId="328"/>
        </pc:sldMkLst>
      </pc:sldChg>
      <pc:sldChg chg="del ord">
        <pc:chgData name="Jason Cook" userId="6ebe3673-38a7-4e40-b49b-9fac593f6c12" providerId="ADAL" clId="{DA1F8FDC-13F3-4CBB-88F9-111635264C4A}" dt="2025-06-18T17:42:00.215" v="42" actId="47"/>
        <pc:sldMkLst>
          <pc:docMk/>
          <pc:sldMk cId="1771971522" sldId="330"/>
        </pc:sldMkLst>
      </pc:sldChg>
      <pc:sldChg chg="del">
        <pc:chgData name="Jason Cook" userId="6ebe3673-38a7-4e40-b49b-9fac593f6c12" providerId="ADAL" clId="{DA1F8FDC-13F3-4CBB-88F9-111635264C4A}" dt="2025-06-18T17:39:18.661" v="40" actId="47"/>
        <pc:sldMkLst>
          <pc:docMk/>
          <pc:sldMk cId="1468880372" sldId="333"/>
        </pc:sldMkLst>
      </pc:sldChg>
      <pc:sldChg chg="del">
        <pc:chgData name="Jason Cook" userId="6ebe3673-38a7-4e40-b49b-9fac593f6c12" providerId="ADAL" clId="{DA1F8FDC-13F3-4CBB-88F9-111635264C4A}" dt="2025-06-18T17:32:24.665" v="21" actId="47"/>
        <pc:sldMkLst>
          <pc:docMk/>
          <pc:sldMk cId="4188921695" sldId="334"/>
        </pc:sldMkLst>
      </pc:sldChg>
      <pc:sldChg chg="del">
        <pc:chgData name="Jason Cook" userId="6ebe3673-38a7-4e40-b49b-9fac593f6c12" providerId="ADAL" clId="{DA1F8FDC-13F3-4CBB-88F9-111635264C4A}" dt="2025-06-18T17:33:02.529" v="25" actId="47"/>
        <pc:sldMkLst>
          <pc:docMk/>
          <pc:sldMk cId="2081728365" sldId="343"/>
        </pc:sldMkLst>
      </pc:sldChg>
      <pc:sldChg chg="del">
        <pc:chgData name="Jason Cook" userId="6ebe3673-38a7-4e40-b49b-9fac593f6c12" providerId="ADAL" clId="{DA1F8FDC-13F3-4CBB-88F9-111635264C4A}" dt="2025-06-18T17:34:09.109" v="26" actId="47"/>
        <pc:sldMkLst>
          <pc:docMk/>
          <pc:sldMk cId="799516463" sldId="344"/>
        </pc:sldMkLst>
      </pc:sldChg>
      <pc:sldChg chg="del">
        <pc:chgData name="Jason Cook" userId="6ebe3673-38a7-4e40-b49b-9fac593f6c12" providerId="ADAL" clId="{DA1F8FDC-13F3-4CBB-88F9-111635264C4A}" dt="2025-06-18T17:30:12.868" v="11" actId="47"/>
        <pc:sldMkLst>
          <pc:docMk/>
          <pc:sldMk cId="2861625440" sldId="354"/>
        </pc:sldMkLst>
      </pc:sldChg>
      <pc:sldChg chg="ord">
        <pc:chgData name="Jason Cook" userId="6ebe3673-38a7-4e40-b49b-9fac593f6c12" providerId="ADAL" clId="{DA1F8FDC-13F3-4CBB-88F9-111635264C4A}" dt="2025-06-18T17:31:54.664" v="20"/>
        <pc:sldMkLst>
          <pc:docMk/>
          <pc:sldMk cId="4260385172" sldId="384"/>
        </pc:sldMkLst>
      </pc:sldChg>
      <pc:sldChg chg="del">
        <pc:chgData name="Jason Cook" userId="6ebe3673-38a7-4e40-b49b-9fac593f6c12" providerId="ADAL" clId="{DA1F8FDC-13F3-4CBB-88F9-111635264C4A}" dt="2025-06-18T17:32:36.218" v="23" actId="47"/>
        <pc:sldMkLst>
          <pc:docMk/>
          <pc:sldMk cId="3571953407" sldId="385"/>
        </pc:sldMkLst>
      </pc:sldChg>
      <pc:sldChg chg="del">
        <pc:chgData name="Jason Cook" userId="6ebe3673-38a7-4e40-b49b-9fac593f6c12" providerId="ADAL" clId="{DA1F8FDC-13F3-4CBB-88F9-111635264C4A}" dt="2025-06-18T17:40:57.232" v="41" actId="47"/>
        <pc:sldMkLst>
          <pc:docMk/>
          <pc:sldMk cId="1093627817" sldId="4760"/>
        </pc:sldMkLst>
      </pc:sldChg>
      <pc:sldChg chg="del">
        <pc:chgData name="Jason Cook" userId="6ebe3673-38a7-4e40-b49b-9fac593f6c12" providerId="ADAL" clId="{DA1F8FDC-13F3-4CBB-88F9-111635264C4A}" dt="2025-06-18T17:29:38.775" v="5" actId="47"/>
        <pc:sldMkLst>
          <pc:docMk/>
          <pc:sldMk cId="3627294084" sldId="2076137122"/>
        </pc:sldMkLst>
      </pc:sldChg>
      <pc:sldChg chg="del">
        <pc:chgData name="Jason Cook" userId="6ebe3673-38a7-4e40-b49b-9fac593f6c12" providerId="ADAL" clId="{DA1F8FDC-13F3-4CBB-88F9-111635264C4A}" dt="2025-06-18T17:32:32.225" v="22" actId="47"/>
        <pc:sldMkLst>
          <pc:docMk/>
          <pc:sldMk cId="3865192424" sldId="2076137562"/>
        </pc:sldMkLst>
      </pc:sldChg>
      <pc:sldChg chg="del">
        <pc:chgData name="Jason Cook" userId="6ebe3673-38a7-4e40-b49b-9fac593f6c12" providerId="ADAL" clId="{DA1F8FDC-13F3-4CBB-88F9-111635264C4A}" dt="2025-06-18T17:27:22.307" v="2" actId="47"/>
        <pc:sldMkLst>
          <pc:docMk/>
          <pc:sldMk cId="2448871352" sldId="2076137583"/>
        </pc:sldMkLst>
      </pc:sldChg>
      <pc:sldChg chg="del">
        <pc:chgData name="Jason Cook" userId="6ebe3673-38a7-4e40-b49b-9fac593f6c12" providerId="ADAL" clId="{DA1F8FDC-13F3-4CBB-88F9-111635264C4A}" dt="2025-06-18T17:30:50.293" v="16" actId="47"/>
        <pc:sldMkLst>
          <pc:docMk/>
          <pc:sldMk cId="3554955230" sldId="2076137589"/>
        </pc:sldMkLst>
      </pc:sldChg>
      <pc:sldChg chg="del">
        <pc:chgData name="Jason Cook" userId="6ebe3673-38a7-4e40-b49b-9fac593f6c12" providerId="ADAL" clId="{DA1F8FDC-13F3-4CBB-88F9-111635264C4A}" dt="2025-06-18T17:35:14.512" v="35" actId="47"/>
        <pc:sldMkLst>
          <pc:docMk/>
          <pc:sldMk cId="1873811201" sldId="2076137601"/>
        </pc:sldMkLst>
      </pc:sldChg>
      <pc:sldChg chg="del">
        <pc:chgData name="Jason Cook" userId="6ebe3673-38a7-4e40-b49b-9fac593f6c12" providerId="ADAL" clId="{DA1F8FDC-13F3-4CBB-88F9-111635264C4A}" dt="2025-06-18T17:29:53.588" v="7" actId="47"/>
        <pc:sldMkLst>
          <pc:docMk/>
          <pc:sldMk cId="1868122497" sldId="2076137606"/>
        </pc:sldMkLst>
      </pc:sldChg>
      <pc:sldChg chg="del">
        <pc:chgData name="Jason Cook" userId="6ebe3673-38a7-4e40-b49b-9fac593f6c12" providerId="ADAL" clId="{DA1F8FDC-13F3-4CBB-88F9-111635264C4A}" dt="2025-06-18T17:29:51.690" v="6" actId="47"/>
        <pc:sldMkLst>
          <pc:docMk/>
          <pc:sldMk cId="881630481" sldId="2076137607"/>
        </pc:sldMkLst>
      </pc:sldChg>
      <pc:sldChg chg="del">
        <pc:chgData name="Jason Cook" userId="6ebe3673-38a7-4e40-b49b-9fac593f6c12" providerId="ADAL" clId="{DA1F8FDC-13F3-4CBB-88F9-111635264C4A}" dt="2025-06-18T17:27:30.984" v="3" actId="47"/>
        <pc:sldMkLst>
          <pc:docMk/>
          <pc:sldMk cId="4210681428" sldId="2076137609"/>
        </pc:sldMkLst>
      </pc:sldChg>
      <pc:sldChg chg="del">
        <pc:chgData name="Jason Cook" userId="6ebe3673-38a7-4e40-b49b-9fac593f6c12" providerId="ADAL" clId="{DA1F8FDC-13F3-4CBB-88F9-111635264C4A}" dt="2025-06-18T17:29:55.296" v="8" actId="47"/>
        <pc:sldMkLst>
          <pc:docMk/>
          <pc:sldMk cId="4037820310" sldId="2076137610"/>
        </pc:sldMkLst>
      </pc:sldChg>
      <pc:sldChg chg="del">
        <pc:chgData name="Jason Cook" userId="6ebe3673-38a7-4e40-b49b-9fac593f6c12" providerId="ADAL" clId="{DA1F8FDC-13F3-4CBB-88F9-111635264C4A}" dt="2025-06-18T17:29:26.483" v="4" actId="47"/>
        <pc:sldMkLst>
          <pc:docMk/>
          <pc:sldMk cId="1799074301" sldId="2076137611"/>
        </pc:sldMkLst>
      </pc:sldChg>
      <pc:sldChg chg="del">
        <pc:chgData name="Jason Cook" userId="6ebe3673-38a7-4e40-b49b-9fac593f6c12" providerId="ADAL" clId="{DA1F8FDC-13F3-4CBB-88F9-111635264C4A}" dt="2025-06-18T17:29:56.840" v="9" actId="47"/>
        <pc:sldMkLst>
          <pc:docMk/>
          <pc:sldMk cId="1017977062" sldId="2076137612"/>
        </pc:sldMkLst>
      </pc:sldChg>
      <pc:sldChg chg="del">
        <pc:chgData name="Jason Cook" userId="6ebe3673-38a7-4e40-b49b-9fac593f6c12" providerId="ADAL" clId="{DA1F8FDC-13F3-4CBB-88F9-111635264C4A}" dt="2025-06-18T17:29:57.613" v="10" actId="47"/>
        <pc:sldMkLst>
          <pc:docMk/>
          <pc:sldMk cId="2747289847" sldId="2076137613"/>
        </pc:sldMkLst>
      </pc:sldChg>
      <pc:sldChg chg="del">
        <pc:chgData name="Jason Cook" userId="6ebe3673-38a7-4e40-b49b-9fac593f6c12" providerId="ADAL" clId="{DA1F8FDC-13F3-4CBB-88F9-111635264C4A}" dt="2025-06-18T17:26:33.018" v="0" actId="47"/>
        <pc:sldMkLst>
          <pc:docMk/>
          <pc:sldMk cId="3399835120" sldId="2142532258"/>
        </pc:sldMkLst>
      </pc:sldChg>
      <pc:sldChg chg="del">
        <pc:chgData name="Jason Cook" userId="6ebe3673-38a7-4e40-b49b-9fac593f6c12" providerId="ADAL" clId="{DA1F8FDC-13F3-4CBB-88F9-111635264C4A}" dt="2025-06-18T17:31:37.117" v="18" actId="47"/>
        <pc:sldMkLst>
          <pc:docMk/>
          <pc:sldMk cId="2193890960" sldId="2142532308"/>
        </pc:sldMkLst>
      </pc:sldChg>
      <pc:sldChg chg="del">
        <pc:chgData name="Jason Cook" userId="6ebe3673-38a7-4e40-b49b-9fac593f6c12" providerId="ADAL" clId="{DA1F8FDC-13F3-4CBB-88F9-111635264C4A}" dt="2025-06-18T17:34:29.072" v="34" actId="47"/>
        <pc:sldMkLst>
          <pc:docMk/>
          <pc:sldMk cId="2994969051" sldId="2142532310"/>
        </pc:sldMkLst>
      </pc:sldChg>
      <pc:sldChg chg="del">
        <pc:chgData name="Jason Cook" userId="6ebe3673-38a7-4e40-b49b-9fac593f6c12" providerId="ADAL" clId="{DA1F8FDC-13F3-4CBB-88F9-111635264C4A}" dt="2025-06-18T17:34:10.744" v="27" actId="47"/>
        <pc:sldMkLst>
          <pc:docMk/>
          <pc:sldMk cId="3839775978" sldId="2142532314"/>
        </pc:sldMkLst>
      </pc:sldChg>
      <pc:sldChg chg="del">
        <pc:chgData name="Jason Cook" userId="6ebe3673-38a7-4e40-b49b-9fac593f6c12" providerId="ADAL" clId="{DA1F8FDC-13F3-4CBB-88F9-111635264C4A}" dt="2025-06-18T17:30:39.634" v="13" actId="47"/>
        <pc:sldMkLst>
          <pc:docMk/>
          <pc:sldMk cId="3403320231" sldId="2142532316"/>
        </pc:sldMkLst>
      </pc:sldChg>
      <pc:sldChg chg="del">
        <pc:chgData name="Jason Cook" userId="6ebe3673-38a7-4e40-b49b-9fac593f6c12" providerId="ADAL" clId="{DA1F8FDC-13F3-4CBB-88F9-111635264C4A}" dt="2025-06-18T17:30:42.840" v="14" actId="47"/>
        <pc:sldMkLst>
          <pc:docMk/>
          <pc:sldMk cId="1877552659" sldId="2142532317"/>
        </pc:sldMkLst>
      </pc:sldChg>
      <pc:sldChg chg="del">
        <pc:chgData name="Jason Cook" userId="6ebe3673-38a7-4e40-b49b-9fac593f6c12" providerId="ADAL" clId="{DA1F8FDC-13F3-4CBB-88F9-111635264C4A}" dt="2025-06-18T17:34:16.714" v="29" actId="47"/>
        <pc:sldMkLst>
          <pc:docMk/>
          <pc:sldMk cId="3202136316" sldId="2147469524"/>
        </pc:sldMkLst>
      </pc:sldChg>
      <pc:sldChg chg="del">
        <pc:chgData name="Jason Cook" userId="6ebe3673-38a7-4e40-b49b-9fac593f6c12" providerId="ADAL" clId="{DA1F8FDC-13F3-4CBB-88F9-111635264C4A}" dt="2025-06-18T17:34:21.712" v="31" actId="47"/>
        <pc:sldMkLst>
          <pc:docMk/>
          <pc:sldMk cId="2746730842" sldId="2147469536"/>
        </pc:sldMkLst>
      </pc:sldChg>
      <pc:sldChg chg="del">
        <pc:chgData name="Jason Cook" userId="6ebe3673-38a7-4e40-b49b-9fac593f6c12" providerId="ADAL" clId="{DA1F8FDC-13F3-4CBB-88F9-111635264C4A}" dt="2025-06-18T17:32:52.323" v="24" actId="47"/>
        <pc:sldMkLst>
          <pc:docMk/>
          <pc:sldMk cId="387154775" sldId="2147470047"/>
        </pc:sldMkLst>
      </pc:sldChg>
      <pc:sldChg chg="ord">
        <pc:chgData name="Jason Cook" userId="6ebe3673-38a7-4e40-b49b-9fac593f6c12" providerId="ADAL" clId="{DA1F8FDC-13F3-4CBB-88F9-111635264C4A}" dt="2025-06-18T17:39:14.855" v="39"/>
        <pc:sldMkLst>
          <pc:docMk/>
          <pc:sldMk cId="2134517913" sldId="2147470908"/>
        </pc:sldMkLst>
      </pc:sldChg>
      <pc:sldChg chg="del">
        <pc:chgData name="Jason Cook" userId="6ebe3673-38a7-4e40-b49b-9fac593f6c12" providerId="ADAL" clId="{DA1F8FDC-13F3-4CBB-88F9-111635264C4A}" dt="2025-06-18T17:31:34.881" v="17" actId="47"/>
        <pc:sldMkLst>
          <pc:docMk/>
          <pc:sldMk cId="584782097" sldId="2147470909"/>
        </pc:sldMkLst>
      </pc:sldChg>
      <pc:sldChg chg="del">
        <pc:chgData name="Jason Cook" userId="6ebe3673-38a7-4e40-b49b-9fac593f6c12" providerId="ADAL" clId="{DA1F8FDC-13F3-4CBB-88F9-111635264C4A}" dt="2025-06-18T17:34:12.743" v="28" actId="47"/>
        <pc:sldMkLst>
          <pc:docMk/>
          <pc:sldMk cId="4115202156" sldId="2147470911"/>
        </pc:sldMkLst>
      </pc:sldChg>
      <pc:sldChg chg="del">
        <pc:chgData name="Jason Cook" userId="6ebe3673-38a7-4e40-b49b-9fac593f6c12" providerId="ADAL" clId="{DA1F8FDC-13F3-4CBB-88F9-111635264C4A}" dt="2025-06-18T17:36:05.175" v="36" actId="47"/>
        <pc:sldMkLst>
          <pc:docMk/>
          <pc:sldMk cId="62910093" sldId="2147480879"/>
        </pc:sldMkLst>
      </pc:sldChg>
      <pc:sldChg chg="del">
        <pc:chgData name="Jason Cook" userId="6ebe3673-38a7-4e40-b49b-9fac593f6c12" providerId="ADAL" clId="{DA1F8FDC-13F3-4CBB-88F9-111635264C4A}" dt="2025-06-18T17:36:18.084" v="37" actId="47"/>
        <pc:sldMkLst>
          <pc:docMk/>
          <pc:sldMk cId="775647907" sldId="2147481712"/>
        </pc:sldMkLst>
      </pc:sldChg>
      <pc:sldChg chg="add">
        <pc:chgData name="Jason Cook" userId="6ebe3673-38a7-4e40-b49b-9fac593f6c12" providerId="ADAL" clId="{DA1F8FDC-13F3-4CBB-88F9-111635264C4A}" dt="2025-06-18T18:10:30.877" v="49"/>
        <pc:sldMkLst>
          <pc:docMk/>
          <pc:sldMk cId="3283490308" sldId="2147481757"/>
        </pc:sldMkLst>
      </pc:sldChg>
      <pc:sldChg chg="add del">
        <pc:chgData name="Jason Cook" userId="6ebe3673-38a7-4e40-b49b-9fac593f6c12" providerId="ADAL" clId="{DA1F8FDC-13F3-4CBB-88F9-111635264C4A}" dt="2025-06-18T18:09:33.864" v="47"/>
        <pc:sldMkLst>
          <pc:docMk/>
          <pc:sldMk cId="960720521" sldId="2147481870"/>
        </pc:sldMkLst>
      </pc:sldChg>
      <pc:sldChg chg="del">
        <pc:chgData name="Jason Cook" userId="6ebe3673-38a7-4e40-b49b-9fac593f6c12" providerId="ADAL" clId="{DA1F8FDC-13F3-4CBB-88F9-111635264C4A}" dt="2025-06-18T17:36:18.084" v="37" actId="47"/>
        <pc:sldMkLst>
          <pc:docMk/>
          <pc:sldMk cId="1101074437" sldId="2147482277"/>
        </pc:sldMkLst>
      </pc:sldChg>
      <pc:sldChg chg="del">
        <pc:chgData name="Jason Cook" userId="6ebe3673-38a7-4e40-b49b-9fac593f6c12" providerId="ADAL" clId="{DA1F8FDC-13F3-4CBB-88F9-111635264C4A}" dt="2025-06-18T17:34:24.425" v="33" actId="47"/>
        <pc:sldMkLst>
          <pc:docMk/>
          <pc:sldMk cId="931719449" sldId="2147482290"/>
        </pc:sldMkLst>
      </pc:sldChg>
      <pc:sldChg chg="del">
        <pc:chgData name="Jason Cook" userId="6ebe3673-38a7-4e40-b49b-9fac593f6c12" providerId="ADAL" clId="{DA1F8FDC-13F3-4CBB-88F9-111635264C4A}" dt="2025-06-18T17:34:18.561" v="30" actId="47"/>
        <pc:sldMkLst>
          <pc:docMk/>
          <pc:sldMk cId="0" sldId="2147482322"/>
        </pc:sldMkLst>
      </pc:sldChg>
      <pc:sldChg chg="del">
        <pc:chgData name="Jason Cook" userId="6ebe3673-38a7-4e40-b49b-9fac593f6c12" providerId="ADAL" clId="{DA1F8FDC-13F3-4CBB-88F9-111635264C4A}" dt="2025-06-18T17:34:23.465" v="32" actId="47"/>
        <pc:sldMkLst>
          <pc:docMk/>
          <pc:sldMk cId="2147783695" sldId="2147482323"/>
        </pc:sldMkLst>
      </pc:sldChg>
      <pc:sldMasterChg chg="delSldLayout">
        <pc:chgData name="Jason Cook" userId="6ebe3673-38a7-4e40-b49b-9fac593f6c12" providerId="ADAL" clId="{DA1F8FDC-13F3-4CBB-88F9-111635264C4A}" dt="2025-06-18T17:32:52.323" v="24" actId="47"/>
        <pc:sldMasterMkLst>
          <pc:docMk/>
          <pc:sldMasterMk cId="3229870006" sldId="2147484325"/>
        </pc:sldMasterMkLst>
        <pc:sldLayoutChg chg="del">
          <pc:chgData name="Jason Cook" userId="6ebe3673-38a7-4e40-b49b-9fac593f6c12" providerId="ADAL" clId="{DA1F8FDC-13F3-4CBB-88F9-111635264C4A}" dt="2025-06-18T17:32:52.323" v="24" actId="47"/>
          <pc:sldLayoutMkLst>
            <pc:docMk/>
            <pc:sldMasterMk cId="3229870006" sldId="2147484325"/>
            <pc:sldLayoutMk cId="1213245232" sldId="2147485454"/>
          </pc:sldLayoutMkLst>
        </pc:sldLayoutChg>
      </pc:sldMasterChg>
      <pc:sldMasterChg chg="del delSldLayout">
        <pc:chgData name="Jason Cook" userId="6ebe3673-38a7-4e40-b49b-9fac593f6c12" providerId="ADAL" clId="{DA1F8FDC-13F3-4CBB-88F9-111635264C4A}" dt="2025-06-18T17:36:05.175" v="36" actId="47"/>
        <pc:sldMasterMkLst>
          <pc:docMk/>
          <pc:sldMasterMk cId="3179746098" sldId="2147485686"/>
        </pc:sldMasterMkLst>
        <pc:sldLayoutChg chg="del">
          <pc:chgData name="Jason Cook" userId="6ebe3673-38a7-4e40-b49b-9fac593f6c12" providerId="ADAL" clId="{DA1F8FDC-13F3-4CBB-88F9-111635264C4A}" dt="2025-06-18T17:36:05.175" v="36" actId="47"/>
          <pc:sldLayoutMkLst>
            <pc:docMk/>
            <pc:sldMasterMk cId="3179746098" sldId="2147485686"/>
            <pc:sldLayoutMk cId="657847654" sldId="2147485687"/>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711379805" sldId="2147485688"/>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066346132" sldId="2147485689"/>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148843891" sldId="2147485690"/>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4143308832" sldId="2147485691"/>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328174318" sldId="2147485692"/>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4278612093" sldId="2147485693"/>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47830407" sldId="2147485694"/>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215129104" sldId="2147485695"/>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501761874" sldId="2147485696"/>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012094175" sldId="2147485697"/>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607853962" sldId="2147485698"/>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597428506" sldId="2147485699"/>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043821818" sldId="2147485700"/>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627475824" sldId="2147485701"/>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4184548102" sldId="2147485702"/>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604430914" sldId="2147485703"/>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585229125" sldId="2147485704"/>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548987628" sldId="2147485705"/>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449526602" sldId="2147485706"/>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206593015" sldId="2147485707"/>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244499667" sldId="2147485708"/>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647611086" sldId="2147485709"/>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470133994" sldId="2147485710"/>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008375352" sldId="2147485711"/>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939376260" sldId="2147485712"/>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792833916" sldId="2147485713"/>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652090657" sldId="2147485714"/>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210587256" sldId="2147485715"/>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941796079" sldId="2147485716"/>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4201118631" sldId="2147485717"/>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816739717" sldId="2147485718"/>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239183548" sldId="2147485719"/>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54511917" sldId="2147485720"/>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4284615570" sldId="2147485721"/>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4173333338" sldId="2147485722"/>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612864423" sldId="2147485723"/>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033917497" sldId="2147485724"/>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476271388" sldId="2147485725"/>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720929151" sldId="2147485726"/>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554715698" sldId="2147485727"/>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434320510" sldId="2147485728"/>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526040701" sldId="2147485729"/>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820495457" sldId="2147485730"/>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431234751" sldId="2147485731"/>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095187253" sldId="2147485732"/>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135534631" sldId="2147485733"/>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409638826" sldId="2147485734"/>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263495805" sldId="2147485735"/>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143901326" sldId="2147485736"/>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571871192" sldId="2147485737"/>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889794120" sldId="2147485738"/>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307987595" sldId="2147485739"/>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570451883" sldId="2147485740"/>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63163570" sldId="2147485741"/>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675216751" sldId="2147485742"/>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681397188" sldId="2147485743"/>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599892614" sldId="2147485744"/>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682056217" sldId="2147485745"/>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061108737" sldId="2147485746"/>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014749582" sldId="2147485747"/>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338509100" sldId="2147485748"/>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064726514" sldId="2147485749"/>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960096110" sldId="2147485750"/>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198295738" sldId="2147485751"/>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996258302" sldId="2147485752"/>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883500726" sldId="2147485753"/>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23476852" sldId="2147485754"/>
          </pc:sldLayoutMkLst>
        </pc:sldLayoutChg>
      </pc:sldMasterChg>
      <pc:sldMasterChg chg="delSldLayout">
        <pc:chgData name="Jason Cook" userId="6ebe3673-38a7-4e40-b49b-9fac593f6c12" providerId="ADAL" clId="{DA1F8FDC-13F3-4CBB-88F9-111635264C4A}" dt="2025-06-18T17:34:24.425" v="33" actId="47"/>
        <pc:sldMasterMkLst>
          <pc:docMk/>
          <pc:sldMasterMk cId="2081791806" sldId="2147485755"/>
        </pc:sldMasterMkLst>
        <pc:sldLayoutChg chg="del">
          <pc:chgData name="Jason Cook" userId="6ebe3673-38a7-4e40-b49b-9fac593f6c12" providerId="ADAL" clId="{DA1F8FDC-13F3-4CBB-88F9-111635264C4A}" dt="2025-06-18T17:34:18.561" v="30" actId="47"/>
          <pc:sldLayoutMkLst>
            <pc:docMk/>
            <pc:sldMasterMk cId="2081791806" sldId="2147485755"/>
            <pc:sldLayoutMk cId="1307204399" sldId="2147485759"/>
          </pc:sldLayoutMkLst>
        </pc:sldLayoutChg>
        <pc:sldLayoutChg chg="del">
          <pc:chgData name="Jason Cook" userId="6ebe3673-38a7-4e40-b49b-9fac593f6c12" providerId="ADAL" clId="{DA1F8FDC-13F3-4CBB-88F9-111635264C4A}" dt="2025-06-18T17:34:23.465" v="32" actId="47"/>
          <pc:sldLayoutMkLst>
            <pc:docMk/>
            <pc:sldMasterMk cId="2081791806" sldId="2147485755"/>
            <pc:sldLayoutMk cId="2870807634" sldId="2147485760"/>
          </pc:sldLayoutMkLst>
        </pc:sldLayoutChg>
        <pc:sldLayoutChg chg="del">
          <pc:chgData name="Jason Cook" userId="6ebe3673-38a7-4e40-b49b-9fac593f6c12" providerId="ADAL" clId="{DA1F8FDC-13F3-4CBB-88F9-111635264C4A}" dt="2025-06-18T17:34:24.425" v="33" actId="47"/>
          <pc:sldLayoutMkLst>
            <pc:docMk/>
            <pc:sldMasterMk cId="2081791806" sldId="2147485755"/>
            <pc:sldLayoutMk cId="767224707" sldId="2147485761"/>
          </pc:sldLayoutMkLst>
        </pc:sldLayoutChg>
      </pc:sldMasterChg>
    </pc:docChg>
  </pc:docChgLst>
  <pc:docChgLst>
    <pc:chgData name="Jason Cook" userId="6ebe3673-38a7-4e40-b49b-9fac593f6c12" providerId="ADAL" clId="{3877DD31-80F5-40C8-83B5-F0015B84049B}"/>
    <pc:docChg chg="modSld">
      <pc:chgData name="Jason Cook" userId="6ebe3673-38a7-4e40-b49b-9fac593f6c12" providerId="ADAL" clId="{3877DD31-80F5-40C8-83B5-F0015B84049B}" dt="2024-02-20T21:12:21.985" v="50" actId="729"/>
      <pc:docMkLst>
        <pc:docMk/>
      </pc:docMkLst>
      <pc:sldChg chg="modSp mod">
        <pc:chgData name="Jason Cook" userId="6ebe3673-38a7-4e40-b49b-9fac593f6c12" providerId="ADAL" clId="{3877DD31-80F5-40C8-83B5-F0015B84049B}" dt="2024-02-20T20:57:06.499" v="44" actId="20577"/>
        <pc:sldMkLst>
          <pc:docMk/>
          <pc:sldMk cId="1277019589" sldId="257"/>
        </pc:sldMkLst>
      </pc:sldChg>
      <pc:sldChg chg="mod modShow">
        <pc:chgData name="Jason Cook" userId="6ebe3673-38a7-4e40-b49b-9fac593f6c12" providerId="ADAL" clId="{3877DD31-80F5-40C8-83B5-F0015B84049B}" dt="2024-02-20T21:02:24.909" v="46" actId="729"/>
        <pc:sldMkLst>
          <pc:docMk/>
          <pc:sldMk cId="89578927" sldId="290"/>
        </pc:sldMkLst>
      </pc:sldChg>
      <pc:sldChg chg="mod modShow">
        <pc:chgData name="Jason Cook" userId="6ebe3673-38a7-4e40-b49b-9fac593f6c12" providerId="ADAL" clId="{3877DD31-80F5-40C8-83B5-F0015B84049B}" dt="2024-02-20T21:02:59.178" v="47" actId="729"/>
        <pc:sldMkLst>
          <pc:docMk/>
          <pc:sldMk cId="128026856" sldId="318"/>
        </pc:sldMkLst>
      </pc:sldChg>
      <pc:sldChg chg="mod modShow">
        <pc:chgData name="Jason Cook" userId="6ebe3673-38a7-4e40-b49b-9fac593f6c12" providerId="ADAL" clId="{3877DD31-80F5-40C8-83B5-F0015B84049B}" dt="2024-02-20T21:12:21.985" v="50" actId="729"/>
        <pc:sldMkLst>
          <pc:docMk/>
          <pc:sldMk cId="1468880372" sldId="333"/>
        </pc:sldMkLst>
      </pc:sldChg>
      <pc:sldChg chg="mod modShow">
        <pc:chgData name="Jason Cook" userId="6ebe3673-38a7-4e40-b49b-9fac593f6c12" providerId="ADAL" clId="{3877DD31-80F5-40C8-83B5-F0015B84049B}" dt="2024-02-20T21:10:09.333" v="49" actId="729"/>
        <pc:sldMkLst>
          <pc:docMk/>
          <pc:sldMk cId="4188921695" sldId="334"/>
        </pc:sldMkLst>
      </pc:sldChg>
      <pc:sldChg chg="mod modShow">
        <pc:chgData name="Jason Cook" userId="6ebe3673-38a7-4e40-b49b-9fac593f6c12" providerId="ADAL" clId="{3877DD31-80F5-40C8-83B5-F0015B84049B}" dt="2024-02-20T21:02:17.121" v="45" actId="729"/>
        <pc:sldMkLst>
          <pc:docMk/>
          <pc:sldMk cId="2861625440" sldId="354"/>
        </pc:sldMkLst>
      </pc:sldChg>
      <pc:sldChg chg="mod modShow">
        <pc:chgData name="Jason Cook" userId="6ebe3673-38a7-4e40-b49b-9fac593f6c12" providerId="ADAL" clId="{3877DD31-80F5-40C8-83B5-F0015B84049B}" dt="2024-02-20T21:10:00.027" v="48" actId="729"/>
        <pc:sldMkLst>
          <pc:docMk/>
          <pc:sldMk cId="2193890960" sldId="2142532308"/>
        </pc:sldMkLst>
      </pc:sldChg>
    </pc:docChg>
  </pc:docChgLst>
  <pc:docChgLst>
    <pc:chgData name="Jason Cook" userId="6ebe3673-38a7-4e40-b49b-9fac593f6c12" providerId="ADAL" clId="{1182BF5A-D549-416A-9285-B2E2EABCB688}"/>
    <pc:docChg chg="undo custSel addSld delSld modSld delMainMaster delSection modSection">
      <pc:chgData name="Jason Cook" userId="6ebe3673-38a7-4e40-b49b-9fac593f6c12" providerId="ADAL" clId="{1182BF5A-D549-416A-9285-B2E2EABCB688}" dt="2022-09-01T03:40:25.227" v="618" actId="729"/>
      <pc:docMkLst>
        <pc:docMk/>
      </pc:docMkLst>
      <pc:sldChg chg="del">
        <pc:chgData name="Jason Cook" userId="6ebe3673-38a7-4e40-b49b-9fac593f6c12" providerId="ADAL" clId="{1182BF5A-D549-416A-9285-B2E2EABCB688}" dt="2022-07-27T03:38:08.665" v="593" actId="47"/>
        <pc:sldMkLst>
          <pc:docMk/>
          <pc:sldMk cId="1864767923" sldId="256"/>
        </pc:sldMkLst>
      </pc:sldChg>
      <pc:sldChg chg="modSp mod">
        <pc:chgData name="Jason Cook" userId="6ebe3673-38a7-4e40-b49b-9fac593f6c12" providerId="ADAL" clId="{1182BF5A-D549-416A-9285-B2E2EABCB688}" dt="2022-07-27T02:27:07.719" v="2" actId="6549"/>
        <pc:sldMkLst>
          <pc:docMk/>
          <pc:sldMk cId="1277019589" sldId="257"/>
        </pc:sldMkLst>
      </pc:sldChg>
      <pc:sldChg chg="del">
        <pc:chgData name="Jason Cook" userId="6ebe3673-38a7-4e40-b49b-9fac593f6c12" providerId="ADAL" clId="{1182BF5A-D549-416A-9285-B2E2EABCB688}" dt="2022-07-27T02:28:05.576" v="3" actId="47"/>
        <pc:sldMkLst>
          <pc:docMk/>
          <pc:sldMk cId="241699102" sldId="258"/>
        </pc:sldMkLst>
      </pc:sldChg>
      <pc:sldChg chg="del">
        <pc:chgData name="Jason Cook" userId="6ebe3673-38a7-4e40-b49b-9fac593f6c12" providerId="ADAL" clId="{1182BF5A-D549-416A-9285-B2E2EABCB688}" dt="2022-07-27T02:28:07.702" v="4" actId="47"/>
        <pc:sldMkLst>
          <pc:docMk/>
          <pc:sldMk cId="825902801" sldId="259"/>
        </pc:sldMkLst>
      </pc:sldChg>
      <pc:sldChg chg="del">
        <pc:chgData name="Jason Cook" userId="6ebe3673-38a7-4e40-b49b-9fac593f6c12" providerId="ADAL" clId="{1182BF5A-D549-416A-9285-B2E2EABCB688}" dt="2022-07-27T03:42:06.715" v="609" actId="47"/>
        <pc:sldMkLst>
          <pc:docMk/>
          <pc:sldMk cId="0" sldId="260"/>
        </pc:sldMkLst>
      </pc:sldChg>
      <pc:sldChg chg="del">
        <pc:chgData name="Jason Cook" userId="6ebe3673-38a7-4e40-b49b-9fac593f6c12" providerId="ADAL" clId="{1182BF5A-D549-416A-9285-B2E2EABCB688}" dt="2022-07-27T03:42:06.715" v="609" actId="47"/>
        <pc:sldMkLst>
          <pc:docMk/>
          <pc:sldMk cId="0" sldId="261"/>
        </pc:sldMkLst>
      </pc:sldChg>
      <pc:sldChg chg="del">
        <pc:chgData name="Jason Cook" userId="6ebe3673-38a7-4e40-b49b-9fac593f6c12" providerId="ADAL" clId="{1182BF5A-D549-416A-9285-B2E2EABCB688}" dt="2022-07-27T03:42:06.715" v="609" actId="47"/>
        <pc:sldMkLst>
          <pc:docMk/>
          <pc:sldMk cId="0" sldId="264"/>
        </pc:sldMkLst>
      </pc:sldChg>
      <pc:sldChg chg="del">
        <pc:chgData name="Jason Cook" userId="6ebe3673-38a7-4e40-b49b-9fac593f6c12" providerId="ADAL" clId="{1182BF5A-D549-416A-9285-B2E2EABCB688}" dt="2022-07-27T03:42:06.715" v="609" actId="47"/>
        <pc:sldMkLst>
          <pc:docMk/>
          <pc:sldMk cId="0" sldId="265"/>
        </pc:sldMkLst>
      </pc:sldChg>
      <pc:sldChg chg="del">
        <pc:chgData name="Jason Cook" userId="6ebe3673-38a7-4e40-b49b-9fac593f6c12" providerId="ADAL" clId="{1182BF5A-D549-416A-9285-B2E2EABCB688}" dt="2022-07-27T02:28:09.501" v="6" actId="47"/>
        <pc:sldMkLst>
          <pc:docMk/>
          <pc:sldMk cId="1765118401" sldId="266"/>
        </pc:sldMkLst>
      </pc:sldChg>
      <pc:sldChg chg="delSp">
        <pc:chgData name="Jason Cook" userId="6ebe3673-38a7-4e40-b49b-9fac593f6c12" providerId="ADAL" clId="{1182BF5A-D549-416A-9285-B2E2EABCB688}" dt="2022-08-10T22:20:34.760" v="616"/>
        <pc:sldMkLst>
          <pc:docMk/>
          <pc:sldMk cId="1891032614" sldId="267"/>
        </pc:sldMkLst>
      </pc:sldChg>
      <pc:sldChg chg="del">
        <pc:chgData name="Jason Cook" userId="6ebe3673-38a7-4e40-b49b-9fac593f6c12" providerId="ADAL" clId="{1182BF5A-D549-416A-9285-B2E2EABCB688}" dt="2022-07-27T02:28:12.886" v="7" actId="47"/>
        <pc:sldMkLst>
          <pc:docMk/>
          <pc:sldMk cId="1076579946" sldId="268"/>
        </pc:sldMkLst>
      </pc:sldChg>
      <pc:sldChg chg="del">
        <pc:chgData name="Jason Cook" userId="6ebe3673-38a7-4e40-b49b-9fac593f6c12" providerId="ADAL" clId="{1182BF5A-D549-416A-9285-B2E2EABCB688}" dt="2022-07-27T02:28:13.444" v="8" actId="47"/>
        <pc:sldMkLst>
          <pc:docMk/>
          <pc:sldMk cId="835286567" sldId="269"/>
        </pc:sldMkLst>
      </pc:sldChg>
      <pc:sldChg chg="del">
        <pc:chgData name="Jason Cook" userId="6ebe3673-38a7-4e40-b49b-9fac593f6c12" providerId="ADAL" clId="{1182BF5A-D549-416A-9285-B2E2EABCB688}" dt="2022-07-27T02:28:14.061" v="9" actId="47"/>
        <pc:sldMkLst>
          <pc:docMk/>
          <pc:sldMk cId="1530469323" sldId="270"/>
        </pc:sldMkLst>
      </pc:sldChg>
      <pc:sldChg chg="del">
        <pc:chgData name="Jason Cook" userId="6ebe3673-38a7-4e40-b49b-9fac593f6c12" providerId="ADAL" clId="{1182BF5A-D549-416A-9285-B2E2EABCB688}" dt="2022-07-27T02:28:15.006" v="10" actId="47"/>
        <pc:sldMkLst>
          <pc:docMk/>
          <pc:sldMk cId="1920890136" sldId="271"/>
        </pc:sldMkLst>
      </pc:sldChg>
      <pc:sldChg chg="del">
        <pc:chgData name="Jason Cook" userId="6ebe3673-38a7-4e40-b49b-9fac593f6c12" providerId="ADAL" clId="{1182BF5A-D549-416A-9285-B2E2EABCB688}" dt="2022-07-27T02:28:15.672" v="11" actId="47"/>
        <pc:sldMkLst>
          <pc:docMk/>
          <pc:sldMk cId="560008588" sldId="272"/>
        </pc:sldMkLst>
      </pc:sldChg>
      <pc:sldChg chg="del">
        <pc:chgData name="Jason Cook" userId="6ebe3673-38a7-4e40-b49b-9fac593f6c12" providerId="ADAL" clId="{1182BF5A-D549-416A-9285-B2E2EABCB688}" dt="2022-07-27T02:28:16.269" v="12" actId="47"/>
        <pc:sldMkLst>
          <pc:docMk/>
          <pc:sldMk cId="1778129593" sldId="273"/>
        </pc:sldMkLst>
      </pc:sldChg>
      <pc:sldChg chg="del">
        <pc:chgData name="Jason Cook" userId="6ebe3673-38a7-4e40-b49b-9fac593f6c12" providerId="ADAL" clId="{1182BF5A-D549-416A-9285-B2E2EABCB688}" dt="2022-07-27T02:28:16.864" v="13" actId="47"/>
        <pc:sldMkLst>
          <pc:docMk/>
          <pc:sldMk cId="972361978" sldId="274"/>
        </pc:sldMkLst>
      </pc:sldChg>
      <pc:sldChg chg="del">
        <pc:chgData name="Jason Cook" userId="6ebe3673-38a7-4e40-b49b-9fac593f6c12" providerId="ADAL" clId="{1182BF5A-D549-416A-9285-B2E2EABCB688}" dt="2022-07-27T02:28:17.444" v="14" actId="47"/>
        <pc:sldMkLst>
          <pc:docMk/>
          <pc:sldMk cId="818711203" sldId="275"/>
        </pc:sldMkLst>
      </pc:sldChg>
      <pc:sldChg chg="del">
        <pc:chgData name="Jason Cook" userId="6ebe3673-38a7-4e40-b49b-9fac593f6c12" providerId="ADAL" clId="{1182BF5A-D549-416A-9285-B2E2EABCB688}" dt="2022-07-27T02:28:18.105" v="15" actId="47"/>
        <pc:sldMkLst>
          <pc:docMk/>
          <pc:sldMk cId="158935007" sldId="276"/>
        </pc:sldMkLst>
      </pc:sldChg>
      <pc:sldChg chg="del">
        <pc:chgData name="Jason Cook" userId="6ebe3673-38a7-4e40-b49b-9fac593f6c12" providerId="ADAL" clId="{1182BF5A-D549-416A-9285-B2E2EABCB688}" dt="2022-07-27T02:28:18.675" v="16" actId="47"/>
        <pc:sldMkLst>
          <pc:docMk/>
          <pc:sldMk cId="1152105919" sldId="277"/>
        </pc:sldMkLst>
      </pc:sldChg>
      <pc:sldChg chg="del">
        <pc:chgData name="Jason Cook" userId="6ebe3673-38a7-4e40-b49b-9fac593f6c12" providerId="ADAL" clId="{1182BF5A-D549-416A-9285-B2E2EABCB688}" dt="2022-07-27T03:34:26.021" v="580" actId="47"/>
        <pc:sldMkLst>
          <pc:docMk/>
          <pc:sldMk cId="40737742" sldId="292"/>
        </pc:sldMkLst>
      </pc:sldChg>
      <pc:sldChg chg="add del">
        <pc:chgData name="Jason Cook" userId="6ebe3673-38a7-4e40-b49b-9fac593f6c12" providerId="ADAL" clId="{1182BF5A-D549-416A-9285-B2E2EABCB688}" dt="2022-07-27T03:35:29.964" v="585" actId="47"/>
        <pc:sldMkLst>
          <pc:docMk/>
          <pc:sldMk cId="845178500" sldId="293"/>
        </pc:sldMkLst>
      </pc:sldChg>
      <pc:sldChg chg="del">
        <pc:chgData name="Jason Cook" userId="6ebe3673-38a7-4e40-b49b-9fac593f6c12" providerId="ADAL" clId="{1182BF5A-D549-416A-9285-B2E2EABCB688}" dt="2022-07-27T02:28:19.232" v="17" actId="47"/>
        <pc:sldMkLst>
          <pc:docMk/>
          <pc:sldMk cId="1301658438" sldId="317"/>
        </pc:sldMkLst>
      </pc:sldChg>
      <pc:sldChg chg="del">
        <pc:chgData name="Jason Cook" userId="6ebe3673-38a7-4e40-b49b-9fac593f6c12" providerId="ADAL" clId="{1182BF5A-D549-416A-9285-B2E2EABCB688}" dt="2022-07-27T03:37:06.366" v="589" actId="47"/>
        <pc:sldMkLst>
          <pc:docMk/>
          <pc:sldMk cId="3450858897" sldId="336"/>
        </pc:sldMkLst>
      </pc:sldChg>
      <pc:sldChg chg="mod modShow">
        <pc:chgData name="Jason Cook" userId="6ebe3673-38a7-4e40-b49b-9fac593f6c12" providerId="ADAL" clId="{1182BF5A-D549-416A-9285-B2E2EABCB688}" dt="2022-07-27T03:39:55.617" v="605" actId="729"/>
        <pc:sldMkLst>
          <pc:docMk/>
          <pc:sldMk cId="3569691381" sldId="340"/>
        </pc:sldMkLst>
      </pc:sldChg>
      <pc:sldChg chg="mod modShow">
        <pc:chgData name="Jason Cook" userId="6ebe3673-38a7-4e40-b49b-9fac593f6c12" providerId="ADAL" clId="{1182BF5A-D549-416A-9285-B2E2EABCB688}" dt="2022-07-27T03:38:38.452" v="596" actId="729"/>
        <pc:sldMkLst>
          <pc:docMk/>
          <pc:sldMk cId="799516463" sldId="344"/>
        </pc:sldMkLst>
      </pc:sldChg>
      <pc:sldChg chg="del">
        <pc:chgData name="Jason Cook" userId="6ebe3673-38a7-4e40-b49b-9fac593f6c12" providerId="ADAL" clId="{1182BF5A-D549-416A-9285-B2E2EABCB688}" dt="2022-07-27T03:41:52.957" v="608" actId="47"/>
        <pc:sldMkLst>
          <pc:docMk/>
          <pc:sldMk cId="3617599683" sldId="345"/>
        </pc:sldMkLst>
      </pc:sldChg>
      <pc:sldChg chg="del">
        <pc:chgData name="Jason Cook" userId="6ebe3673-38a7-4e40-b49b-9fac593f6c12" providerId="ADAL" clId="{1182BF5A-D549-416A-9285-B2E2EABCB688}" dt="2022-07-27T03:42:06.715" v="609" actId="47"/>
        <pc:sldMkLst>
          <pc:docMk/>
          <pc:sldMk cId="4104840097" sldId="347"/>
        </pc:sldMkLst>
      </pc:sldChg>
      <pc:sldChg chg="del">
        <pc:chgData name="Jason Cook" userId="6ebe3673-38a7-4e40-b49b-9fac593f6c12" providerId="ADAL" clId="{1182BF5A-D549-416A-9285-B2E2EABCB688}" dt="2022-07-27T03:42:06.715" v="609" actId="47"/>
        <pc:sldMkLst>
          <pc:docMk/>
          <pc:sldMk cId="1762291074" sldId="348"/>
        </pc:sldMkLst>
      </pc:sldChg>
      <pc:sldChg chg="del">
        <pc:chgData name="Jason Cook" userId="6ebe3673-38a7-4e40-b49b-9fac593f6c12" providerId="ADAL" clId="{1182BF5A-D549-416A-9285-B2E2EABCB688}" dt="2022-07-27T03:42:06.715" v="609" actId="47"/>
        <pc:sldMkLst>
          <pc:docMk/>
          <pc:sldMk cId="1899581854" sldId="349"/>
        </pc:sldMkLst>
      </pc:sldChg>
      <pc:sldChg chg="del">
        <pc:chgData name="Jason Cook" userId="6ebe3673-38a7-4e40-b49b-9fac593f6c12" providerId="ADAL" clId="{1182BF5A-D549-416A-9285-B2E2EABCB688}" dt="2022-07-27T03:42:06.715" v="609" actId="47"/>
        <pc:sldMkLst>
          <pc:docMk/>
          <pc:sldMk cId="4056448395" sldId="350"/>
        </pc:sldMkLst>
      </pc:sldChg>
      <pc:sldChg chg="mod modShow">
        <pc:chgData name="Jason Cook" userId="6ebe3673-38a7-4e40-b49b-9fac593f6c12" providerId="ADAL" clId="{1182BF5A-D549-416A-9285-B2E2EABCB688}" dt="2022-07-27T03:32:11.819" v="574" actId="729"/>
        <pc:sldMkLst>
          <pc:docMk/>
          <pc:sldMk cId="2039369553" sldId="351"/>
        </pc:sldMkLst>
      </pc:sldChg>
      <pc:sldChg chg="del">
        <pc:chgData name="Jason Cook" userId="6ebe3673-38a7-4e40-b49b-9fac593f6c12" providerId="ADAL" clId="{1182BF5A-D549-416A-9285-B2E2EABCB688}" dt="2022-07-27T03:42:06.715" v="609" actId="47"/>
        <pc:sldMkLst>
          <pc:docMk/>
          <pc:sldMk cId="710593725" sldId="355"/>
        </pc:sldMkLst>
      </pc:sldChg>
      <pc:sldChg chg="del">
        <pc:chgData name="Jason Cook" userId="6ebe3673-38a7-4e40-b49b-9fac593f6c12" providerId="ADAL" clId="{1182BF5A-D549-416A-9285-B2E2EABCB688}" dt="2022-07-27T03:42:06.715" v="609" actId="47"/>
        <pc:sldMkLst>
          <pc:docMk/>
          <pc:sldMk cId="954929309" sldId="356"/>
        </pc:sldMkLst>
      </pc:sldChg>
      <pc:sldChg chg="del">
        <pc:chgData name="Jason Cook" userId="6ebe3673-38a7-4e40-b49b-9fac593f6c12" providerId="ADAL" clId="{1182BF5A-D549-416A-9285-B2E2EABCB688}" dt="2022-07-27T03:42:06.715" v="609" actId="47"/>
        <pc:sldMkLst>
          <pc:docMk/>
          <pc:sldMk cId="1936823871" sldId="357"/>
        </pc:sldMkLst>
      </pc:sldChg>
      <pc:sldChg chg="del">
        <pc:chgData name="Jason Cook" userId="6ebe3673-38a7-4e40-b49b-9fac593f6c12" providerId="ADAL" clId="{1182BF5A-D549-416A-9285-B2E2EABCB688}" dt="2022-07-27T03:42:06.715" v="609" actId="47"/>
        <pc:sldMkLst>
          <pc:docMk/>
          <pc:sldMk cId="505889774" sldId="358"/>
        </pc:sldMkLst>
      </pc:sldChg>
      <pc:sldChg chg="del">
        <pc:chgData name="Jason Cook" userId="6ebe3673-38a7-4e40-b49b-9fac593f6c12" providerId="ADAL" clId="{1182BF5A-D549-416A-9285-B2E2EABCB688}" dt="2022-07-27T03:42:06.715" v="609" actId="47"/>
        <pc:sldMkLst>
          <pc:docMk/>
          <pc:sldMk cId="677942083" sldId="359"/>
        </pc:sldMkLst>
      </pc:sldChg>
      <pc:sldChg chg="del">
        <pc:chgData name="Jason Cook" userId="6ebe3673-38a7-4e40-b49b-9fac593f6c12" providerId="ADAL" clId="{1182BF5A-D549-416A-9285-B2E2EABCB688}" dt="2022-07-27T03:42:06.715" v="609" actId="47"/>
        <pc:sldMkLst>
          <pc:docMk/>
          <pc:sldMk cId="501522561" sldId="360"/>
        </pc:sldMkLst>
      </pc:sldChg>
      <pc:sldChg chg="del">
        <pc:chgData name="Jason Cook" userId="6ebe3673-38a7-4e40-b49b-9fac593f6c12" providerId="ADAL" clId="{1182BF5A-D549-416A-9285-B2E2EABCB688}" dt="2022-07-27T03:42:06.715" v="609" actId="47"/>
        <pc:sldMkLst>
          <pc:docMk/>
          <pc:sldMk cId="730215482" sldId="361"/>
        </pc:sldMkLst>
      </pc:sldChg>
      <pc:sldChg chg="del">
        <pc:chgData name="Jason Cook" userId="6ebe3673-38a7-4e40-b49b-9fac593f6c12" providerId="ADAL" clId="{1182BF5A-D549-416A-9285-B2E2EABCB688}" dt="2022-07-27T03:42:06.715" v="609" actId="47"/>
        <pc:sldMkLst>
          <pc:docMk/>
          <pc:sldMk cId="945972401" sldId="362"/>
        </pc:sldMkLst>
      </pc:sldChg>
      <pc:sldChg chg="del">
        <pc:chgData name="Jason Cook" userId="6ebe3673-38a7-4e40-b49b-9fac593f6c12" providerId="ADAL" clId="{1182BF5A-D549-416A-9285-B2E2EABCB688}" dt="2022-07-27T03:42:06.715" v="609" actId="47"/>
        <pc:sldMkLst>
          <pc:docMk/>
          <pc:sldMk cId="1728603503" sldId="363"/>
        </pc:sldMkLst>
      </pc:sldChg>
      <pc:sldChg chg="del">
        <pc:chgData name="Jason Cook" userId="6ebe3673-38a7-4e40-b49b-9fac593f6c12" providerId="ADAL" clId="{1182BF5A-D549-416A-9285-B2E2EABCB688}" dt="2022-07-27T03:42:06.715" v="609" actId="47"/>
        <pc:sldMkLst>
          <pc:docMk/>
          <pc:sldMk cId="1376522322" sldId="364"/>
        </pc:sldMkLst>
      </pc:sldChg>
      <pc:sldChg chg="del">
        <pc:chgData name="Jason Cook" userId="6ebe3673-38a7-4e40-b49b-9fac593f6c12" providerId="ADAL" clId="{1182BF5A-D549-416A-9285-B2E2EABCB688}" dt="2022-07-27T03:42:06.715" v="609" actId="47"/>
        <pc:sldMkLst>
          <pc:docMk/>
          <pc:sldMk cId="1565269476" sldId="365"/>
        </pc:sldMkLst>
      </pc:sldChg>
      <pc:sldChg chg="del">
        <pc:chgData name="Jason Cook" userId="6ebe3673-38a7-4e40-b49b-9fac593f6c12" providerId="ADAL" clId="{1182BF5A-D549-416A-9285-B2E2EABCB688}" dt="2022-07-27T03:42:06.715" v="609" actId="47"/>
        <pc:sldMkLst>
          <pc:docMk/>
          <pc:sldMk cId="1116278755" sldId="366"/>
        </pc:sldMkLst>
      </pc:sldChg>
      <pc:sldChg chg="del">
        <pc:chgData name="Jason Cook" userId="6ebe3673-38a7-4e40-b49b-9fac593f6c12" providerId="ADAL" clId="{1182BF5A-D549-416A-9285-B2E2EABCB688}" dt="2022-07-27T03:42:06.715" v="609" actId="47"/>
        <pc:sldMkLst>
          <pc:docMk/>
          <pc:sldMk cId="877177662" sldId="367"/>
        </pc:sldMkLst>
      </pc:sldChg>
      <pc:sldChg chg="del">
        <pc:chgData name="Jason Cook" userId="6ebe3673-38a7-4e40-b49b-9fac593f6c12" providerId="ADAL" clId="{1182BF5A-D549-416A-9285-B2E2EABCB688}" dt="2022-07-27T03:43:21.217" v="613" actId="47"/>
        <pc:sldMkLst>
          <pc:docMk/>
          <pc:sldMk cId="813126976" sldId="368"/>
        </pc:sldMkLst>
      </pc:sldChg>
      <pc:sldChg chg="del">
        <pc:chgData name="Jason Cook" userId="6ebe3673-38a7-4e40-b49b-9fac593f6c12" providerId="ADAL" clId="{1182BF5A-D549-416A-9285-B2E2EABCB688}" dt="2022-07-27T03:43:21.217" v="613" actId="47"/>
        <pc:sldMkLst>
          <pc:docMk/>
          <pc:sldMk cId="1666498899" sldId="369"/>
        </pc:sldMkLst>
      </pc:sldChg>
      <pc:sldChg chg="del">
        <pc:chgData name="Jason Cook" userId="6ebe3673-38a7-4e40-b49b-9fac593f6c12" providerId="ADAL" clId="{1182BF5A-D549-416A-9285-B2E2EABCB688}" dt="2022-07-27T03:43:21.217" v="613" actId="47"/>
        <pc:sldMkLst>
          <pc:docMk/>
          <pc:sldMk cId="251600237" sldId="370"/>
        </pc:sldMkLst>
      </pc:sldChg>
      <pc:sldChg chg="modNotesTx">
        <pc:chgData name="Jason Cook" userId="6ebe3673-38a7-4e40-b49b-9fac593f6c12" providerId="ADAL" clId="{1182BF5A-D549-416A-9285-B2E2EABCB688}" dt="2022-07-27T02:36:15.078" v="273" actId="20577"/>
        <pc:sldMkLst>
          <pc:docMk/>
          <pc:sldMk cId="3425440288" sldId="372"/>
        </pc:sldMkLst>
      </pc:sldChg>
      <pc:sldChg chg="modNotesTx">
        <pc:chgData name="Jason Cook" userId="6ebe3673-38a7-4e40-b49b-9fac593f6c12" providerId="ADAL" clId="{1182BF5A-D549-416A-9285-B2E2EABCB688}" dt="2022-07-27T02:38:10.908" v="429" actId="20577"/>
        <pc:sldMkLst>
          <pc:docMk/>
          <pc:sldMk cId="3202344741" sldId="373"/>
        </pc:sldMkLst>
      </pc:sldChg>
      <pc:sldChg chg="del">
        <pc:chgData name="Jason Cook" userId="6ebe3673-38a7-4e40-b49b-9fac593f6c12" providerId="ADAL" clId="{1182BF5A-D549-416A-9285-B2E2EABCB688}" dt="2022-07-27T03:43:21.217" v="613" actId="47"/>
        <pc:sldMkLst>
          <pc:docMk/>
          <pc:sldMk cId="575629466" sldId="376"/>
        </pc:sldMkLst>
      </pc:sldChg>
      <pc:sldChg chg="del">
        <pc:chgData name="Jason Cook" userId="6ebe3673-38a7-4e40-b49b-9fac593f6c12" providerId="ADAL" clId="{1182BF5A-D549-416A-9285-B2E2EABCB688}" dt="2022-07-27T03:43:21.217" v="613" actId="47"/>
        <pc:sldMkLst>
          <pc:docMk/>
          <pc:sldMk cId="126153726" sldId="377"/>
        </pc:sldMkLst>
      </pc:sldChg>
      <pc:sldChg chg="del">
        <pc:chgData name="Jason Cook" userId="6ebe3673-38a7-4e40-b49b-9fac593f6c12" providerId="ADAL" clId="{1182BF5A-D549-416A-9285-B2E2EABCB688}" dt="2022-07-27T02:28:08.926" v="5" actId="47"/>
        <pc:sldMkLst>
          <pc:docMk/>
          <pc:sldMk cId="917316205" sldId="380"/>
        </pc:sldMkLst>
      </pc:sldChg>
      <pc:sldChg chg="del">
        <pc:chgData name="Jason Cook" userId="6ebe3673-38a7-4e40-b49b-9fac593f6c12" providerId="ADAL" clId="{1182BF5A-D549-416A-9285-B2E2EABCB688}" dt="2022-07-27T02:28:24.325" v="21" actId="47"/>
        <pc:sldMkLst>
          <pc:docMk/>
          <pc:sldMk cId="2465886830" sldId="381"/>
        </pc:sldMkLst>
      </pc:sldChg>
      <pc:sldChg chg="del">
        <pc:chgData name="Jason Cook" userId="6ebe3673-38a7-4e40-b49b-9fac593f6c12" providerId="ADAL" clId="{1182BF5A-D549-416A-9285-B2E2EABCB688}" dt="2022-07-27T03:36:10.700" v="586" actId="47"/>
        <pc:sldMkLst>
          <pc:docMk/>
          <pc:sldMk cId="2608834093" sldId="416"/>
        </pc:sldMkLst>
      </pc:sldChg>
      <pc:sldChg chg="del">
        <pc:chgData name="Jason Cook" userId="6ebe3673-38a7-4e40-b49b-9fac593f6c12" providerId="ADAL" clId="{1182BF5A-D549-416A-9285-B2E2EABCB688}" dt="2022-07-27T03:36:11.627" v="587" actId="47"/>
        <pc:sldMkLst>
          <pc:docMk/>
          <pc:sldMk cId="1998733662" sldId="641"/>
        </pc:sldMkLst>
      </pc:sldChg>
      <pc:sldChg chg="del">
        <pc:chgData name="Jason Cook" userId="6ebe3673-38a7-4e40-b49b-9fac593f6c12" providerId="ADAL" clId="{1182BF5A-D549-416A-9285-B2E2EABCB688}" dt="2022-07-27T03:41:52.957" v="608" actId="47"/>
        <pc:sldMkLst>
          <pc:docMk/>
          <pc:sldMk cId="315574880" sldId="4767"/>
        </pc:sldMkLst>
      </pc:sldChg>
      <pc:sldChg chg="del">
        <pc:chgData name="Jason Cook" userId="6ebe3673-38a7-4e40-b49b-9fac593f6c12" providerId="ADAL" clId="{1182BF5A-D549-416A-9285-B2E2EABCB688}" dt="2022-07-27T02:28:23.076" v="20" actId="47"/>
        <pc:sldMkLst>
          <pc:docMk/>
          <pc:sldMk cId="1487549858" sldId="11336"/>
        </pc:sldMkLst>
      </pc:sldChg>
      <pc:sldChg chg="del">
        <pc:chgData name="Jason Cook" userId="6ebe3673-38a7-4e40-b49b-9fac593f6c12" providerId="ADAL" clId="{1182BF5A-D549-416A-9285-B2E2EABCB688}" dt="2022-07-27T02:28:20.358" v="18" actId="47"/>
        <pc:sldMkLst>
          <pc:docMk/>
          <pc:sldMk cId="4089866" sldId="11337"/>
        </pc:sldMkLst>
      </pc:sldChg>
      <pc:sldChg chg="del">
        <pc:chgData name="Jason Cook" userId="6ebe3673-38a7-4e40-b49b-9fac593f6c12" providerId="ADAL" clId="{1182BF5A-D549-416A-9285-B2E2EABCB688}" dt="2022-07-27T03:41:52.957" v="608" actId="47"/>
        <pc:sldMkLst>
          <pc:docMk/>
          <pc:sldMk cId="3538075295" sldId="2076136603"/>
        </pc:sldMkLst>
      </pc:sldChg>
      <pc:sldChg chg="del">
        <pc:chgData name="Jason Cook" userId="6ebe3673-38a7-4e40-b49b-9fac593f6c12" providerId="ADAL" clId="{1182BF5A-D549-416A-9285-B2E2EABCB688}" dt="2022-07-27T03:38:08.665" v="593" actId="47"/>
        <pc:sldMkLst>
          <pc:docMk/>
          <pc:sldMk cId="4190076281" sldId="2076136767"/>
        </pc:sldMkLst>
      </pc:sldChg>
      <pc:sldChg chg="del">
        <pc:chgData name="Jason Cook" userId="6ebe3673-38a7-4e40-b49b-9fac593f6c12" providerId="ADAL" clId="{1182BF5A-D549-416A-9285-B2E2EABCB688}" dt="2022-07-27T02:40:18.268" v="566" actId="47"/>
        <pc:sldMkLst>
          <pc:docMk/>
          <pc:sldMk cId="57375689" sldId="2076137094"/>
        </pc:sldMkLst>
      </pc:sldChg>
      <pc:sldChg chg="del">
        <pc:chgData name="Jason Cook" userId="6ebe3673-38a7-4e40-b49b-9fac593f6c12" providerId="ADAL" clId="{1182BF5A-D549-416A-9285-B2E2EABCB688}" dt="2022-07-27T03:36:25.468" v="588" actId="47"/>
        <pc:sldMkLst>
          <pc:docMk/>
          <pc:sldMk cId="3178354910" sldId="2076137518"/>
        </pc:sldMkLst>
      </pc:sldChg>
      <pc:sldChg chg="del">
        <pc:chgData name="Jason Cook" userId="6ebe3673-38a7-4e40-b49b-9fac593f6c12" providerId="ADAL" clId="{1182BF5A-D549-416A-9285-B2E2EABCB688}" dt="2022-07-27T03:38:25.574" v="595" actId="47"/>
        <pc:sldMkLst>
          <pc:docMk/>
          <pc:sldMk cId="1484687218" sldId="2076137547"/>
        </pc:sldMkLst>
      </pc:sldChg>
      <pc:sldChg chg="del">
        <pc:chgData name="Jason Cook" userId="6ebe3673-38a7-4e40-b49b-9fac593f6c12" providerId="ADAL" clId="{1182BF5A-D549-416A-9285-B2E2EABCB688}" dt="2022-07-27T03:38:20.739" v="594" actId="47"/>
        <pc:sldMkLst>
          <pc:docMk/>
          <pc:sldMk cId="0" sldId="2076137556"/>
        </pc:sldMkLst>
      </pc:sldChg>
      <pc:sldChg chg="del">
        <pc:chgData name="Jason Cook" userId="6ebe3673-38a7-4e40-b49b-9fac593f6c12" providerId="ADAL" clId="{1182BF5A-D549-416A-9285-B2E2EABCB688}" dt="2022-07-27T03:38:08.665" v="593" actId="47"/>
        <pc:sldMkLst>
          <pc:docMk/>
          <pc:sldMk cId="734774021" sldId="2076137569"/>
        </pc:sldMkLst>
      </pc:sldChg>
      <pc:sldChg chg="del">
        <pc:chgData name="Jason Cook" userId="6ebe3673-38a7-4e40-b49b-9fac593f6c12" providerId="ADAL" clId="{1182BF5A-D549-416A-9285-B2E2EABCB688}" dt="2022-07-27T03:38:08.665" v="593" actId="47"/>
        <pc:sldMkLst>
          <pc:docMk/>
          <pc:sldMk cId="2149356617" sldId="2076137572"/>
        </pc:sldMkLst>
      </pc:sldChg>
      <pc:sldChg chg="modSp mod">
        <pc:chgData name="Jason Cook" userId="6ebe3673-38a7-4e40-b49b-9fac593f6c12" providerId="ADAL" clId="{1182BF5A-D549-416A-9285-B2E2EABCB688}" dt="2022-07-27T03:35:22.381" v="583" actId="1076"/>
        <pc:sldMkLst>
          <pc:docMk/>
          <pc:sldMk cId="3554955230" sldId="2076137589"/>
        </pc:sldMkLst>
      </pc:sldChg>
      <pc:sldChg chg="del">
        <pc:chgData name="Jason Cook" userId="6ebe3673-38a7-4e40-b49b-9fac593f6c12" providerId="ADAL" clId="{1182BF5A-D549-416A-9285-B2E2EABCB688}" dt="2022-07-27T03:41:52.957" v="608" actId="47"/>
        <pc:sldMkLst>
          <pc:docMk/>
          <pc:sldMk cId="79875940" sldId="2076137590"/>
        </pc:sldMkLst>
      </pc:sldChg>
      <pc:sldChg chg="del">
        <pc:chgData name="Jason Cook" userId="6ebe3673-38a7-4e40-b49b-9fac593f6c12" providerId="ADAL" clId="{1182BF5A-D549-416A-9285-B2E2EABCB688}" dt="2022-07-27T03:31:17.108" v="573" actId="47"/>
        <pc:sldMkLst>
          <pc:docMk/>
          <pc:sldMk cId="143828218" sldId="2076137595"/>
        </pc:sldMkLst>
      </pc:sldChg>
      <pc:sldChg chg="add del">
        <pc:chgData name="Jason Cook" userId="6ebe3673-38a7-4e40-b49b-9fac593f6c12" providerId="ADAL" clId="{1182BF5A-D549-416A-9285-B2E2EABCB688}" dt="2022-07-27T03:31:15.426" v="572" actId="47"/>
        <pc:sldMkLst>
          <pc:docMk/>
          <pc:sldMk cId="2716773658" sldId="2076137596"/>
        </pc:sldMkLst>
      </pc:sldChg>
      <pc:sldChg chg="del">
        <pc:chgData name="Jason Cook" userId="6ebe3673-38a7-4e40-b49b-9fac593f6c12" providerId="ADAL" clId="{1182BF5A-D549-416A-9285-B2E2EABCB688}" dt="2022-07-27T02:28:26.340" v="23" actId="47"/>
        <pc:sldMkLst>
          <pc:docMk/>
          <pc:sldMk cId="1214078654" sldId="2076137603"/>
        </pc:sldMkLst>
      </pc:sldChg>
      <pc:sldChg chg="modNotesTx">
        <pc:chgData name="Jason Cook" userId="6ebe3673-38a7-4e40-b49b-9fac593f6c12" providerId="ADAL" clId="{1182BF5A-D549-416A-9285-B2E2EABCB688}" dt="2022-07-27T02:39:13.474" v="500" actId="20577"/>
        <pc:sldMkLst>
          <pc:docMk/>
          <pc:sldMk cId="3188070582" sldId="2076137604"/>
        </pc:sldMkLst>
      </pc:sldChg>
      <pc:sldChg chg="del">
        <pc:chgData name="Jason Cook" userId="6ebe3673-38a7-4e40-b49b-9fac593f6c12" providerId="ADAL" clId="{1182BF5A-D549-416A-9285-B2E2EABCB688}" dt="2022-07-27T03:33:46.491" v="576" actId="47"/>
        <pc:sldMkLst>
          <pc:docMk/>
          <pc:sldMk cId="1381552571" sldId="2076137614"/>
        </pc:sldMkLst>
      </pc:sldChg>
      <pc:sldChg chg="del">
        <pc:chgData name="Jason Cook" userId="6ebe3673-38a7-4e40-b49b-9fac593f6c12" providerId="ADAL" clId="{1182BF5A-D549-416A-9285-B2E2EABCB688}" dt="2022-07-27T03:43:21.217" v="613" actId="47"/>
        <pc:sldMkLst>
          <pc:docMk/>
          <pc:sldMk cId="1339503465" sldId="2076138356"/>
        </pc:sldMkLst>
      </pc:sldChg>
      <pc:sldChg chg="modNotesTx">
        <pc:chgData name="Jason Cook" userId="6ebe3673-38a7-4e40-b49b-9fac593f6c12" providerId="ADAL" clId="{1182BF5A-D549-416A-9285-B2E2EABCB688}" dt="2022-07-27T02:40:04.976" v="565" actId="20577"/>
        <pc:sldMkLst>
          <pc:docMk/>
          <pc:sldMk cId="865056069" sldId="2142532265"/>
        </pc:sldMkLst>
      </pc:sldChg>
      <pc:sldChg chg="del">
        <pc:chgData name="Jason Cook" userId="6ebe3673-38a7-4e40-b49b-9fac593f6c12" providerId="ADAL" clId="{1182BF5A-D549-416A-9285-B2E2EABCB688}" dt="2022-07-27T03:40:07.639" v="606" actId="47"/>
        <pc:sldMkLst>
          <pc:docMk/>
          <pc:sldMk cId="826221710" sldId="2142532267"/>
        </pc:sldMkLst>
      </pc:sldChg>
      <pc:sldChg chg="del">
        <pc:chgData name="Jason Cook" userId="6ebe3673-38a7-4e40-b49b-9fac593f6c12" providerId="ADAL" clId="{1182BF5A-D549-416A-9285-B2E2EABCB688}" dt="2022-07-27T03:37:23.233" v="591" actId="47"/>
        <pc:sldMkLst>
          <pc:docMk/>
          <pc:sldMk cId="1356535529" sldId="2142532270"/>
        </pc:sldMkLst>
      </pc:sldChg>
      <pc:sldChg chg="del">
        <pc:chgData name="Jason Cook" userId="6ebe3673-38a7-4e40-b49b-9fac593f6c12" providerId="ADAL" clId="{1182BF5A-D549-416A-9285-B2E2EABCB688}" dt="2022-07-27T03:33:44.408" v="575" actId="47"/>
        <pc:sldMkLst>
          <pc:docMk/>
          <pc:sldMk cId="1246483202" sldId="2142532271"/>
        </pc:sldMkLst>
      </pc:sldChg>
      <pc:sldChg chg="del">
        <pc:chgData name="Jason Cook" userId="6ebe3673-38a7-4e40-b49b-9fac593f6c12" providerId="ADAL" clId="{1182BF5A-D549-416A-9285-B2E2EABCB688}" dt="2022-07-27T03:43:21.217" v="613" actId="47"/>
        <pc:sldMkLst>
          <pc:docMk/>
          <pc:sldMk cId="3593735526" sldId="2142532275"/>
        </pc:sldMkLst>
      </pc:sldChg>
      <pc:sldChg chg="del">
        <pc:chgData name="Jason Cook" userId="6ebe3673-38a7-4e40-b49b-9fac593f6c12" providerId="ADAL" clId="{1182BF5A-D549-416A-9285-B2E2EABCB688}" dt="2022-07-27T03:43:21.217" v="613" actId="47"/>
        <pc:sldMkLst>
          <pc:docMk/>
          <pc:sldMk cId="902906535" sldId="2142532276"/>
        </pc:sldMkLst>
      </pc:sldChg>
      <pc:sldChg chg="del">
        <pc:chgData name="Jason Cook" userId="6ebe3673-38a7-4e40-b49b-9fac593f6c12" providerId="ADAL" clId="{1182BF5A-D549-416A-9285-B2E2EABCB688}" dt="2022-07-27T03:43:21.217" v="613" actId="47"/>
        <pc:sldMkLst>
          <pc:docMk/>
          <pc:sldMk cId="855220297" sldId="2142532277"/>
        </pc:sldMkLst>
      </pc:sldChg>
      <pc:sldChg chg="del">
        <pc:chgData name="Jason Cook" userId="6ebe3673-38a7-4e40-b49b-9fac593f6c12" providerId="ADAL" clId="{1182BF5A-D549-416A-9285-B2E2EABCB688}" dt="2022-07-27T03:43:21.217" v="613" actId="47"/>
        <pc:sldMkLst>
          <pc:docMk/>
          <pc:sldMk cId="1169040781" sldId="2142532279"/>
        </pc:sldMkLst>
      </pc:sldChg>
      <pc:sldChg chg="del">
        <pc:chgData name="Jason Cook" userId="6ebe3673-38a7-4e40-b49b-9fac593f6c12" providerId="ADAL" clId="{1182BF5A-D549-416A-9285-B2E2EABCB688}" dt="2022-07-27T02:28:25.596" v="22" actId="47"/>
        <pc:sldMkLst>
          <pc:docMk/>
          <pc:sldMk cId="3938644049" sldId="2142532284"/>
        </pc:sldMkLst>
      </pc:sldChg>
      <pc:sldChg chg="del">
        <pc:chgData name="Jason Cook" userId="6ebe3673-38a7-4e40-b49b-9fac593f6c12" providerId="ADAL" clId="{1182BF5A-D549-416A-9285-B2E2EABCB688}" dt="2022-07-27T03:39:44.445" v="604" actId="47"/>
        <pc:sldMkLst>
          <pc:docMk/>
          <pc:sldMk cId="1797050931" sldId="2142532294"/>
        </pc:sldMkLst>
      </pc:sldChg>
      <pc:sldChg chg="mod modShow">
        <pc:chgData name="Jason Cook" userId="6ebe3673-38a7-4e40-b49b-9fac593f6c12" providerId="ADAL" clId="{1182BF5A-D549-416A-9285-B2E2EABCB688}" dt="2022-09-01T03:40:25.227" v="618" actId="729"/>
        <pc:sldMkLst>
          <pc:docMk/>
          <pc:sldMk cId="3113876602" sldId="2142532295"/>
        </pc:sldMkLst>
      </pc:sldChg>
      <pc:sldChg chg="del">
        <pc:chgData name="Jason Cook" userId="6ebe3673-38a7-4e40-b49b-9fac593f6c12" providerId="ADAL" clId="{1182BF5A-D549-416A-9285-B2E2EABCB688}" dt="2022-07-27T03:30:15.599" v="570" actId="47"/>
        <pc:sldMkLst>
          <pc:docMk/>
          <pc:sldMk cId="1646248397" sldId="2142532296"/>
        </pc:sldMkLst>
      </pc:sldChg>
      <pc:sldChg chg="del">
        <pc:chgData name="Jason Cook" userId="6ebe3673-38a7-4e40-b49b-9fac593f6c12" providerId="ADAL" clId="{1182BF5A-D549-416A-9285-B2E2EABCB688}" dt="2022-07-27T02:28:22.347" v="19" actId="47"/>
        <pc:sldMkLst>
          <pc:docMk/>
          <pc:sldMk cId="3496119040" sldId="2142532301"/>
        </pc:sldMkLst>
      </pc:sldChg>
      <pc:sldChg chg="del">
        <pc:chgData name="Jason Cook" userId="6ebe3673-38a7-4e40-b49b-9fac593f6c12" providerId="ADAL" clId="{1182BF5A-D549-416A-9285-B2E2EABCB688}" dt="2022-07-27T03:43:21.217" v="613" actId="47"/>
        <pc:sldMkLst>
          <pc:docMk/>
          <pc:sldMk cId="173439624" sldId="2142532302"/>
        </pc:sldMkLst>
      </pc:sldChg>
      <pc:sldChg chg="del">
        <pc:chgData name="Jason Cook" userId="6ebe3673-38a7-4e40-b49b-9fac593f6c12" providerId="ADAL" clId="{1182BF5A-D549-416A-9285-B2E2EABCB688}" dt="2022-07-27T03:43:21.217" v="613" actId="47"/>
        <pc:sldMkLst>
          <pc:docMk/>
          <pc:sldMk cId="620256256" sldId="2142532304"/>
        </pc:sldMkLst>
      </pc:sldChg>
      <pc:sldChg chg="del">
        <pc:chgData name="Jason Cook" userId="6ebe3673-38a7-4e40-b49b-9fac593f6c12" providerId="ADAL" clId="{1182BF5A-D549-416A-9285-B2E2EABCB688}" dt="2022-07-27T03:33:47.426" v="577" actId="47"/>
        <pc:sldMkLst>
          <pc:docMk/>
          <pc:sldMk cId="2125158262" sldId="2142532305"/>
        </pc:sldMkLst>
      </pc:sldChg>
      <pc:sldChg chg="del">
        <pc:chgData name="Jason Cook" userId="6ebe3673-38a7-4e40-b49b-9fac593f6c12" providerId="ADAL" clId="{1182BF5A-D549-416A-9285-B2E2EABCB688}" dt="2022-07-27T03:43:21.217" v="613" actId="47"/>
        <pc:sldMkLst>
          <pc:docMk/>
          <pc:sldMk cId="3976376290" sldId="2142532306"/>
        </pc:sldMkLst>
      </pc:sldChg>
      <pc:sldChg chg="del">
        <pc:chgData name="Jason Cook" userId="6ebe3673-38a7-4e40-b49b-9fac593f6c12" providerId="ADAL" clId="{1182BF5A-D549-416A-9285-B2E2EABCB688}" dt="2022-07-27T03:39:18.256" v="603" actId="47"/>
        <pc:sldMkLst>
          <pc:docMk/>
          <pc:sldMk cId="2076961634" sldId="2142532309"/>
        </pc:sldMkLst>
      </pc:sldChg>
      <pc:sldChg chg="del">
        <pc:chgData name="Jason Cook" userId="6ebe3673-38a7-4e40-b49b-9fac593f6c12" providerId="ADAL" clId="{1182BF5A-D549-416A-9285-B2E2EABCB688}" dt="2022-07-27T03:39:05.565" v="598" actId="47"/>
        <pc:sldMkLst>
          <pc:docMk/>
          <pc:sldMk cId="1954330025" sldId="2142532311"/>
        </pc:sldMkLst>
      </pc:sldChg>
      <pc:sldChg chg="del">
        <pc:chgData name="Jason Cook" userId="6ebe3673-38a7-4e40-b49b-9fac593f6c12" providerId="ADAL" clId="{1182BF5A-D549-416A-9285-B2E2EABCB688}" dt="2022-07-27T03:39:14.549" v="601" actId="47"/>
        <pc:sldMkLst>
          <pc:docMk/>
          <pc:sldMk cId="2611162638" sldId="2142532312"/>
        </pc:sldMkLst>
      </pc:sldChg>
      <pc:sldChg chg="del">
        <pc:chgData name="Jason Cook" userId="6ebe3673-38a7-4e40-b49b-9fac593f6c12" providerId="ADAL" clId="{1182BF5A-D549-416A-9285-B2E2EABCB688}" dt="2022-07-27T03:39:15.396" v="602" actId="47"/>
        <pc:sldMkLst>
          <pc:docMk/>
          <pc:sldMk cId="2088631809" sldId="2142532313"/>
        </pc:sldMkLst>
      </pc:sldChg>
      <pc:sldChg chg="del">
        <pc:chgData name="Jason Cook" userId="6ebe3673-38a7-4e40-b49b-9fac593f6c12" providerId="ADAL" clId="{1182BF5A-D549-416A-9285-B2E2EABCB688}" dt="2022-07-27T03:43:21.217" v="613" actId="47"/>
        <pc:sldMkLst>
          <pc:docMk/>
          <pc:sldMk cId="444857253" sldId="2142532315"/>
        </pc:sldMkLst>
      </pc:sldChg>
      <pc:sldChg chg="del">
        <pc:chgData name="Jason Cook" userId="6ebe3673-38a7-4e40-b49b-9fac593f6c12" providerId="ADAL" clId="{1182BF5A-D549-416A-9285-B2E2EABCB688}" dt="2022-07-27T03:42:06.715" v="609" actId="47"/>
        <pc:sldMkLst>
          <pc:docMk/>
          <pc:sldMk cId="1358842867" sldId="2142532318"/>
        </pc:sldMkLst>
      </pc:sldChg>
      <pc:sldChg chg="del">
        <pc:chgData name="Jason Cook" userId="6ebe3673-38a7-4e40-b49b-9fac593f6c12" providerId="ADAL" clId="{1182BF5A-D549-416A-9285-B2E2EABCB688}" dt="2022-07-27T03:42:06.715" v="609" actId="47"/>
        <pc:sldMkLst>
          <pc:docMk/>
          <pc:sldMk cId="0" sldId="2142532319"/>
        </pc:sldMkLst>
      </pc:sldChg>
      <pc:sldChg chg="del">
        <pc:chgData name="Jason Cook" userId="6ebe3673-38a7-4e40-b49b-9fac593f6c12" providerId="ADAL" clId="{1182BF5A-D549-416A-9285-B2E2EABCB688}" dt="2022-07-27T03:43:21.217" v="613" actId="47"/>
        <pc:sldMkLst>
          <pc:docMk/>
          <pc:sldMk cId="2937804564" sldId="2142532320"/>
        </pc:sldMkLst>
      </pc:sldChg>
      <pc:sldChg chg="del">
        <pc:chgData name="Jason Cook" userId="6ebe3673-38a7-4e40-b49b-9fac593f6c12" providerId="ADAL" clId="{1182BF5A-D549-416A-9285-B2E2EABCB688}" dt="2022-07-27T03:38:56.505" v="597" actId="47"/>
        <pc:sldMkLst>
          <pc:docMk/>
          <pc:sldMk cId="0" sldId="2142532332"/>
        </pc:sldMkLst>
      </pc:sldChg>
      <pc:sldChg chg="del">
        <pc:chgData name="Jason Cook" userId="6ebe3673-38a7-4e40-b49b-9fac593f6c12" providerId="ADAL" clId="{1182BF5A-D549-416A-9285-B2E2EABCB688}" dt="2022-07-27T03:43:21.217" v="613" actId="47"/>
        <pc:sldMkLst>
          <pc:docMk/>
          <pc:sldMk cId="567178036" sldId="2142532337"/>
        </pc:sldMkLst>
      </pc:sldChg>
      <pc:sldChg chg="del">
        <pc:chgData name="Jason Cook" userId="6ebe3673-38a7-4e40-b49b-9fac593f6c12" providerId="ADAL" clId="{1182BF5A-D549-416A-9285-B2E2EABCB688}" dt="2022-07-27T03:37:08.561" v="590" actId="47"/>
        <pc:sldMkLst>
          <pc:docMk/>
          <pc:sldMk cId="2572232661" sldId="2147469986"/>
        </pc:sldMkLst>
      </pc:sldChg>
      <pc:sldChg chg="del">
        <pc:chgData name="Jason Cook" userId="6ebe3673-38a7-4e40-b49b-9fac593f6c12" providerId="ADAL" clId="{1182BF5A-D549-416A-9285-B2E2EABCB688}" dt="2022-07-27T03:39:10.919" v="599" actId="47"/>
        <pc:sldMkLst>
          <pc:docMk/>
          <pc:sldMk cId="3249550319" sldId="2147470042"/>
        </pc:sldMkLst>
      </pc:sldChg>
      <pc:sldChg chg="del">
        <pc:chgData name="Jason Cook" userId="6ebe3673-38a7-4e40-b49b-9fac593f6c12" providerId="ADAL" clId="{1182BF5A-D549-416A-9285-B2E2EABCB688}" dt="2022-07-27T03:30:11.862" v="569" actId="47"/>
        <pc:sldMkLst>
          <pc:docMk/>
          <pc:sldMk cId="607168180" sldId="2147470043"/>
        </pc:sldMkLst>
      </pc:sldChg>
      <pc:sldChg chg="del">
        <pc:chgData name="Jason Cook" userId="6ebe3673-38a7-4e40-b49b-9fac593f6c12" providerId="ADAL" clId="{1182BF5A-D549-416A-9285-B2E2EABCB688}" dt="2022-07-27T03:43:21.217" v="613" actId="47"/>
        <pc:sldMkLst>
          <pc:docMk/>
          <pc:sldMk cId="123212464" sldId="2147470045"/>
        </pc:sldMkLst>
      </pc:sldChg>
      <pc:sldChg chg="del">
        <pc:chgData name="Jason Cook" userId="6ebe3673-38a7-4e40-b49b-9fac593f6c12" providerId="ADAL" clId="{1182BF5A-D549-416A-9285-B2E2EABCB688}" dt="2022-07-27T03:43:21.217" v="613" actId="47"/>
        <pc:sldMkLst>
          <pc:docMk/>
          <pc:sldMk cId="859251567" sldId="2147470051"/>
        </pc:sldMkLst>
      </pc:sldChg>
      <pc:sldChg chg="del">
        <pc:chgData name="Jason Cook" userId="6ebe3673-38a7-4e40-b49b-9fac593f6c12" providerId="ADAL" clId="{1182BF5A-D549-416A-9285-B2E2EABCB688}" dt="2022-07-27T03:43:21.217" v="613" actId="47"/>
        <pc:sldMkLst>
          <pc:docMk/>
          <pc:sldMk cId="1988006443" sldId="2147470903"/>
        </pc:sldMkLst>
      </pc:sldChg>
      <pc:sldChg chg="del">
        <pc:chgData name="Jason Cook" userId="6ebe3673-38a7-4e40-b49b-9fac593f6c12" providerId="ADAL" clId="{1182BF5A-D549-416A-9285-B2E2EABCB688}" dt="2022-07-27T03:30:07.677" v="568" actId="47"/>
        <pc:sldMkLst>
          <pc:docMk/>
          <pc:sldMk cId="1125044625" sldId="2147470906"/>
        </pc:sldMkLst>
      </pc:sldChg>
      <pc:sldChg chg="del">
        <pc:chgData name="Jason Cook" userId="6ebe3673-38a7-4e40-b49b-9fac593f6c12" providerId="ADAL" clId="{1182BF5A-D549-416A-9285-B2E2EABCB688}" dt="2022-07-27T03:39:12.743" v="600" actId="47"/>
        <pc:sldMkLst>
          <pc:docMk/>
          <pc:sldMk cId="897862411" sldId="2147470907"/>
        </pc:sldMkLst>
      </pc:sldChg>
      <pc:sldChg chg="del">
        <pc:chgData name="Jason Cook" userId="6ebe3673-38a7-4e40-b49b-9fac593f6c12" providerId="ADAL" clId="{1182BF5A-D549-416A-9285-B2E2EABCB688}" dt="2022-07-27T03:43:21.217" v="613" actId="47"/>
        <pc:sldMkLst>
          <pc:docMk/>
          <pc:sldMk cId="505860271" sldId="2147470912"/>
        </pc:sldMkLst>
      </pc:sldChg>
      <pc:sldChg chg="del">
        <pc:chgData name="Jason Cook" userId="6ebe3673-38a7-4e40-b49b-9fac593f6c12" providerId="ADAL" clId="{1182BF5A-D549-416A-9285-B2E2EABCB688}" dt="2022-07-27T03:30:06.242" v="567" actId="47"/>
        <pc:sldMkLst>
          <pc:docMk/>
          <pc:sldMk cId="3476240778" sldId="2147470913"/>
        </pc:sldMkLst>
      </pc:sldChg>
      <pc:sldMasterChg chg="delSldLayout">
        <pc:chgData name="Jason Cook" userId="6ebe3673-38a7-4e40-b49b-9fac593f6c12" providerId="ADAL" clId="{1182BF5A-D549-416A-9285-B2E2EABCB688}" dt="2022-07-27T03:43:21.217" v="613" actId="47"/>
        <pc:sldMasterMkLst>
          <pc:docMk/>
          <pc:sldMasterMk cId="3229870006" sldId="2147484325"/>
        </pc:sldMasterMkLst>
        <pc:sldLayoutChg chg="del">
          <pc:chgData name="Jason Cook" userId="6ebe3673-38a7-4e40-b49b-9fac593f6c12" providerId="ADAL" clId="{1182BF5A-D549-416A-9285-B2E2EABCB688}" dt="2022-07-27T02:28:08.926" v="5" actId="47"/>
          <pc:sldLayoutMkLst>
            <pc:docMk/>
            <pc:sldMasterMk cId="3229870006" sldId="2147484325"/>
            <pc:sldLayoutMk cId="3643283896" sldId="2147484382"/>
          </pc:sldLayoutMkLst>
        </pc:sldLayoutChg>
        <pc:sldLayoutChg chg="del">
          <pc:chgData name="Jason Cook" userId="6ebe3673-38a7-4e40-b49b-9fac593f6c12" providerId="ADAL" clId="{1182BF5A-D549-416A-9285-B2E2EABCB688}" dt="2022-07-27T02:28:05.576" v="3" actId="47"/>
          <pc:sldLayoutMkLst>
            <pc:docMk/>
            <pc:sldMasterMk cId="3229870006" sldId="2147484325"/>
            <pc:sldLayoutMk cId="639042915" sldId="2147484385"/>
          </pc:sldLayoutMkLst>
        </pc:sldLayoutChg>
        <pc:sldLayoutChg chg="del">
          <pc:chgData name="Jason Cook" userId="6ebe3673-38a7-4e40-b49b-9fac593f6c12" providerId="ADAL" clId="{1182BF5A-D549-416A-9285-B2E2EABCB688}" dt="2022-07-27T03:43:21.217" v="613" actId="47"/>
          <pc:sldLayoutMkLst>
            <pc:docMk/>
            <pc:sldMasterMk cId="3229870006" sldId="2147484325"/>
            <pc:sldLayoutMk cId="1936112984" sldId="2147485338"/>
          </pc:sldLayoutMkLst>
        </pc:sldLayoutChg>
      </pc:sldMasterChg>
      <pc:sldMasterChg chg="delSldLayout">
        <pc:chgData name="Jason Cook" userId="6ebe3673-38a7-4e40-b49b-9fac593f6c12" providerId="ADAL" clId="{1182BF5A-D549-416A-9285-B2E2EABCB688}" dt="2022-07-27T03:41:52.957" v="608" actId="47"/>
        <pc:sldMasterMkLst>
          <pc:docMk/>
          <pc:sldMasterMk cId="1536515422" sldId="2147484387"/>
        </pc:sldMasterMkLst>
        <pc:sldLayoutChg chg="del">
          <pc:chgData name="Jason Cook" userId="6ebe3673-38a7-4e40-b49b-9fac593f6c12" providerId="ADAL" clId="{1182BF5A-D549-416A-9285-B2E2EABCB688}" dt="2022-07-27T03:41:52.957" v="608" actId="47"/>
          <pc:sldLayoutMkLst>
            <pc:docMk/>
            <pc:sldMasterMk cId="1536515422" sldId="2147484387"/>
            <pc:sldLayoutMk cId="2925292256" sldId="2147484407"/>
          </pc:sldLayoutMkLst>
        </pc:sldLayoutChg>
      </pc:sldMasterChg>
      <pc:sldMasterChg chg="delSldLayout">
        <pc:chgData name="Jason Cook" userId="6ebe3673-38a7-4e40-b49b-9fac593f6c12" providerId="ADAL" clId="{1182BF5A-D549-416A-9285-B2E2EABCB688}" dt="2022-07-27T03:43:21.217" v="613" actId="47"/>
        <pc:sldMasterMkLst>
          <pc:docMk/>
          <pc:sldMasterMk cId="1763391434" sldId="2147484582"/>
        </pc:sldMasterMkLst>
        <pc:sldLayoutChg chg="del">
          <pc:chgData name="Jason Cook" userId="6ebe3673-38a7-4e40-b49b-9fac593f6c12" providerId="ADAL" clId="{1182BF5A-D549-416A-9285-B2E2EABCB688}" dt="2022-07-27T03:43:21.217" v="613" actId="47"/>
          <pc:sldLayoutMkLst>
            <pc:docMk/>
            <pc:sldMasterMk cId="1763391434" sldId="2147484582"/>
            <pc:sldLayoutMk cId="2787480924" sldId="2147485337"/>
          </pc:sldLayoutMkLst>
        </pc:sldLayoutChg>
      </pc:sldMasterChg>
      <pc:sldMasterChg chg="del delSldLayout">
        <pc:chgData name="Jason Cook" userId="6ebe3673-38a7-4e40-b49b-9fac593f6c12" providerId="ADAL" clId="{1182BF5A-D549-416A-9285-B2E2EABCB688}" dt="2022-07-27T03:42:06.715" v="609" actId="47"/>
        <pc:sldMasterMkLst>
          <pc:docMk/>
          <pc:sldMasterMk cId="3838930908" sldId="2147485339"/>
        </pc:sldMasterMkLst>
        <pc:sldLayoutChg chg="del">
          <pc:chgData name="Jason Cook" userId="6ebe3673-38a7-4e40-b49b-9fac593f6c12" providerId="ADAL" clId="{1182BF5A-D549-416A-9285-B2E2EABCB688}" dt="2022-07-27T03:42:06.715" v="609" actId="47"/>
          <pc:sldLayoutMkLst>
            <pc:docMk/>
            <pc:sldMasterMk cId="3838930908" sldId="2147485339"/>
            <pc:sldLayoutMk cId="3681882622" sldId="2147485340"/>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939923892" sldId="2147485341"/>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316366080" sldId="2147485342"/>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2848489444" sldId="2147485343"/>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2791257635" sldId="2147485344"/>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001911386" sldId="2147485345"/>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833981232" sldId="2147485346"/>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2404914748" sldId="2147485347"/>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4123400155" sldId="2147485348"/>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411043976" sldId="2147485349"/>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4249850679" sldId="2147485350"/>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1716790361" sldId="2147485351"/>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722691075" sldId="2147485352"/>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159661047" sldId="2147485353"/>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57566910" sldId="2147485354"/>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733425307" sldId="2147485355"/>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729381845" sldId="2147485356"/>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1873199230" sldId="2147485357"/>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991828763" sldId="2147485358"/>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75418285" sldId="2147485359"/>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641600840" sldId="2147485360"/>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799543486" sldId="2147485361"/>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422429120" sldId="2147485362"/>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2466363529" sldId="2147485363"/>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2895710204" sldId="2147485364"/>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379453636" sldId="2147485365"/>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365400168" sldId="2147485366"/>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1504848381" sldId="2147485367"/>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2861094694" sldId="2147485368"/>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567198758" sldId="2147485369"/>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178166500" sldId="2147485370"/>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323579670" sldId="2147485371"/>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494139025" sldId="2147485372"/>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1532143190" sldId="2147485373"/>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121511972" sldId="2147485374"/>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033481572" sldId="2147485375"/>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2645682638" sldId="2147485376"/>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1891312806" sldId="2147485377"/>
          </pc:sldLayoutMkLst>
        </pc:sldLayoutChg>
      </pc:sldMasterChg>
      <pc:sldMasterChg chg="del delSldLayout">
        <pc:chgData name="Jason Cook" userId="6ebe3673-38a7-4e40-b49b-9fac593f6c12" providerId="ADAL" clId="{1182BF5A-D549-416A-9285-B2E2EABCB688}" dt="2022-07-27T03:42:06.715" v="609" actId="47"/>
        <pc:sldMasterMkLst>
          <pc:docMk/>
          <pc:sldMasterMk cId="3158303295" sldId="2147485378"/>
        </pc:sldMasterMkLst>
        <pc:sldLayoutChg chg="del">
          <pc:chgData name="Jason Cook" userId="6ebe3673-38a7-4e40-b49b-9fac593f6c12" providerId="ADAL" clId="{1182BF5A-D549-416A-9285-B2E2EABCB688}" dt="2022-07-27T03:42:06.715" v="609" actId="47"/>
          <pc:sldLayoutMkLst>
            <pc:docMk/>
            <pc:sldMasterMk cId="3158303295" sldId="2147485378"/>
            <pc:sldLayoutMk cId="1963732240" sldId="2147485379"/>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197067465" sldId="2147485380"/>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268074591" sldId="2147485381"/>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037103736" sldId="2147485382"/>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790603552" sldId="2147485383"/>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484115049" sldId="2147485384"/>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924899822" sldId="2147485385"/>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4093534835" sldId="2147485386"/>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356254308" sldId="2147485387"/>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856412027" sldId="2147485388"/>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689666884" sldId="2147485389"/>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045401237" sldId="2147485390"/>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207632541" sldId="2147485391"/>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2809017855" sldId="2147485392"/>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644584504" sldId="2147485393"/>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412162749" sldId="2147485394"/>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910228421" sldId="2147485395"/>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95431053" sldId="2147485396"/>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2548717530" sldId="2147485397"/>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2152809646" sldId="2147485398"/>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579959987" sldId="2147485399"/>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295912060" sldId="2147485400"/>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236824431" sldId="2147485401"/>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108308081" sldId="2147485402"/>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2806930276" sldId="2147485403"/>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4053328526" sldId="2147485404"/>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519353542" sldId="2147485405"/>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596742049" sldId="2147485406"/>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271881286" sldId="2147485407"/>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2552227732" sldId="2147485408"/>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356899202" sldId="2147485409"/>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000108964" sldId="2147485410"/>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222277153" sldId="2147485411"/>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432371919" sldId="2147485412"/>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732162497" sldId="2147485413"/>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125711243" sldId="2147485414"/>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965172122" sldId="2147485415"/>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56576699" sldId="2147485416"/>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182496721" sldId="2147485417"/>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720252390" sldId="2147485418"/>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737046371" sldId="2147485419"/>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611738512" sldId="2147485420"/>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920550743" sldId="2147485421"/>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218655651" sldId="2147485422"/>
          </pc:sldLayoutMkLst>
        </pc:sldLayoutChg>
      </pc:sldMasterChg>
      <pc:sldMasterChg chg="del delSldLayout">
        <pc:chgData name="Jason Cook" userId="6ebe3673-38a7-4e40-b49b-9fac593f6c12" providerId="ADAL" clId="{1182BF5A-D549-416A-9285-B2E2EABCB688}" dt="2022-07-27T03:38:56.505" v="597" actId="47"/>
        <pc:sldMasterMkLst>
          <pc:docMk/>
          <pc:sldMasterMk cId="2689693487" sldId="2147485520"/>
        </pc:sldMasterMkLst>
        <pc:sldLayoutChg chg="del">
          <pc:chgData name="Jason Cook" userId="6ebe3673-38a7-4e40-b49b-9fac593f6c12" providerId="ADAL" clId="{1182BF5A-D549-416A-9285-B2E2EABCB688}" dt="2022-07-27T03:38:56.505" v="597" actId="47"/>
          <pc:sldLayoutMkLst>
            <pc:docMk/>
            <pc:sldMasterMk cId="2689693487" sldId="2147485520"/>
            <pc:sldLayoutMk cId="1466727699" sldId="2147485521"/>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784840237" sldId="2147485522"/>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2644811102" sldId="2147485523"/>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910124070" sldId="2147485524"/>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2784534116" sldId="2147485525"/>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93070625" sldId="2147485526"/>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14198339" sldId="2147485527"/>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065256152" sldId="2147485528"/>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894003715" sldId="2147485529"/>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729361232" sldId="2147485530"/>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1577481790" sldId="2147485531"/>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42762264" sldId="2147485532"/>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1287459159" sldId="2147485533"/>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580912979" sldId="2147485534"/>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839510430" sldId="2147485535"/>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1708319909" sldId="2147485536"/>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986410400" sldId="2147485537"/>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703668579" sldId="2147485538"/>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2704977429" sldId="2147485539"/>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2715946050" sldId="2147485540"/>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2881342967" sldId="2147485541"/>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1556816344" sldId="2147485542"/>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708851342" sldId="2147485543"/>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2896274357" sldId="2147485544"/>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1543483424" sldId="2147485545"/>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689213745" sldId="2147485546"/>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790353318" sldId="2147485547"/>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804587269" sldId="2147485548"/>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1624403391" sldId="2147485549"/>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2256511610" sldId="2147485550"/>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4140114111" sldId="2147485551"/>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664069205" sldId="2147485552"/>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967409216" sldId="2147485553"/>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1525384437" sldId="2147485554"/>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2267628899" sldId="2147485555"/>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1594236646" sldId="2147485556"/>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1355898719" sldId="2147485557"/>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054106092" sldId="2147485558"/>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2187507602" sldId="2147485559"/>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1967980668" sldId="2147485560"/>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1555183711" sldId="2147485561"/>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58191934" sldId="2147485562"/>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2720955942" sldId="2147485563"/>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553332366" sldId="2147485564"/>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70604569" sldId="2147485565"/>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2147645437" sldId="2147485566"/>
          </pc:sldLayoutMkLst>
        </pc:sldLayoutChg>
      </pc:sldMasterChg>
      <pc:sldMasterChg chg="del delSldLayout">
        <pc:chgData name="Jason Cook" userId="6ebe3673-38a7-4e40-b49b-9fac593f6c12" providerId="ADAL" clId="{1182BF5A-D549-416A-9285-B2E2EABCB688}" dt="2022-07-27T03:43:21.217" v="613" actId="47"/>
        <pc:sldMasterMkLst>
          <pc:docMk/>
          <pc:sldMasterMk cId="551609970" sldId="2147485608"/>
        </pc:sldMasterMkLst>
        <pc:sldLayoutChg chg="del">
          <pc:chgData name="Jason Cook" userId="6ebe3673-38a7-4e40-b49b-9fac593f6c12" providerId="ADAL" clId="{1182BF5A-D549-416A-9285-B2E2EABCB688}" dt="2022-07-27T03:43:21.217" v="613" actId="47"/>
          <pc:sldLayoutMkLst>
            <pc:docMk/>
            <pc:sldMasterMk cId="551609970" sldId="2147485608"/>
            <pc:sldLayoutMk cId="842550384" sldId="2147485609"/>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191623933" sldId="2147485610"/>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3369215510" sldId="2147485611"/>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594756509" sldId="2147485612"/>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1059007080" sldId="2147485613"/>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1879458031" sldId="2147485614"/>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3527392422" sldId="2147485615"/>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2390663" sldId="2147485616"/>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49012324" sldId="2147485617"/>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24610575" sldId="2147485618"/>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280750081" sldId="2147485619"/>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617095813" sldId="2147485620"/>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1897636696" sldId="2147485621"/>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1553590551" sldId="2147485622"/>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590232949" sldId="2147485623"/>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1009973174" sldId="2147485624"/>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3079727693" sldId="2147485625"/>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881856156" sldId="2147485626"/>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821672183" sldId="2147485627"/>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600052428" sldId="2147485628"/>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198330850" sldId="2147485629"/>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3747566446" sldId="2147485630"/>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780742925" sldId="2147485631"/>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706554683" sldId="2147485632"/>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1142385940" sldId="2147485633"/>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035526822" sldId="2147485634"/>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566069462" sldId="2147485635"/>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203536723" sldId="2147485636"/>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943299822" sldId="2147485637"/>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3685183423" sldId="2147485638"/>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4002433373" sldId="2147485639"/>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1603281198" sldId="2147485640"/>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404832098" sldId="2147485641"/>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588978477" sldId="2147485642"/>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595567384" sldId="2147485643"/>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404427695" sldId="2147485644"/>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3470360123" sldId="2147485645"/>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1046392261" sldId="2147485646"/>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126115565" sldId="2147485647"/>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1927747783" sldId="2147485648"/>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3707063347" sldId="2147485649"/>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1150022560" sldId="2147485650"/>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3235606394" sldId="2147485651"/>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337527891" sldId="2147485652"/>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3092505417" sldId="2147485653"/>
          </pc:sldLayoutMkLst>
        </pc:sldLayoutChg>
      </pc:sldMasterChg>
    </pc:docChg>
  </pc:docChgLst>
  <pc:docChgLst>
    <pc:chgData name="Jason Cook" userId="6ebe3673-38a7-4e40-b49b-9fac593f6c12" providerId="ADAL" clId="{D0A1CC84-7C60-4E7E-A23E-3D429AA027D2}"/>
    <pc:docChg chg="undo custSel delSld modSld delMainMaster modSection">
      <pc:chgData name="Jason Cook" userId="6ebe3673-38a7-4e40-b49b-9fac593f6c12" providerId="ADAL" clId="{D0A1CC84-7C60-4E7E-A23E-3D429AA027D2}" dt="2024-12-06T16:51:19.263" v="17" actId="47"/>
      <pc:docMkLst>
        <pc:docMk/>
      </pc:docMkLst>
      <pc:sldChg chg="del">
        <pc:chgData name="Jason Cook" userId="6ebe3673-38a7-4e40-b49b-9fac593f6c12" providerId="ADAL" clId="{D0A1CC84-7C60-4E7E-A23E-3D429AA027D2}" dt="2024-12-06T16:51:19.263" v="17" actId="47"/>
        <pc:sldMkLst>
          <pc:docMk/>
          <pc:sldMk cId="4214667640" sldId="289"/>
        </pc:sldMkLst>
      </pc:sldChg>
      <pc:sldChg chg="modSp mod">
        <pc:chgData name="Jason Cook" userId="6ebe3673-38a7-4e40-b49b-9fac593f6c12" providerId="ADAL" clId="{D0A1CC84-7C60-4E7E-A23E-3D429AA027D2}" dt="2024-12-06T16:22:54.010" v="14" actId="1076"/>
        <pc:sldMkLst>
          <pc:docMk/>
          <pc:sldMk cId="2039369553" sldId="351"/>
        </pc:sldMkLst>
      </pc:sldChg>
      <pc:sldChg chg="mod modClrScheme chgLayout">
        <pc:chgData name="Jason Cook" userId="6ebe3673-38a7-4e40-b49b-9fac593f6c12" providerId="ADAL" clId="{D0A1CC84-7C60-4E7E-A23E-3D429AA027D2}" dt="2024-12-06T16:22:19.019" v="12"/>
        <pc:sldMkLst>
          <pc:docMk/>
          <pc:sldMk cId="1717486705" sldId="2076137544"/>
        </pc:sldMkLst>
      </pc:sldChg>
      <pc:sldChg chg="mod modClrScheme chgLayout">
        <pc:chgData name="Jason Cook" userId="6ebe3673-38a7-4e40-b49b-9fac593f6c12" providerId="ADAL" clId="{D0A1CC84-7C60-4E7E-A23E-3D429AA027D2}" dt="2024-12-06T16:22:19.019" v="11"/>
        <pc:sldMkLst>
          <pc:docMk/>
          <pc:sldMk cId="3865192424" sldId="2076137562"/>
        </pc:sldMkLst>
      </pc:sldChg>
      <pc:sldChg chg="del">
        <pc:chgData name="Jason Cook" userId="6ebe3673-38a7-4e40-b49b-9fac593f6c12" providerId="ADAL" clId="{D0A1CC84-7C60-4E7E-A23E-3D429AA027D2}" dt="2024-12-06T16:51:14.909" v="15" actId="47"/>
        <pc:sldMkLst>
          <pc:docMk/>
          <pc:sldMk cId="1510522475" sldId="2142532264"/>
        </pc:sldMkLst>
      </pc:sldChg>
      <pc:sldChg chg="del">
        <pc:chgData name="Jason Cook" userId="6ebe3673-38a7-4e40-b49b-9fac593f6c12" providerId="ADAL" clId="{D0A1CC84-7C60-4E7E-A23E-3D429AA027D2}" dt="2024-12-06T16:51:16.105" v="16" actId="47"/>
        <pc:sldMkLst>
          <pc:docMk/>
          <pc:sldMk cId="865056069" sldId="2142532265"/>
        </pc:sldMkLst>
      </pc:sldChg>
      <pc:sldMasterChg chg="del delSldLayout">
        <pc:chgData name="Jason Cook" userId="6ebe3673-38a7-4e40-b49b-9fac593f6c12" providerId="ADAL" clId="{D0A1CC84-7C60-4E7E-A23E-3D429AA027D2}" dt="2024-12-06T16:22:18.827" v="4"/>
        <pc:sldMasterMkLst>
          <pc:docMk/>
          <pc:sldMasterMk cId="1536515422" sldId="2147484387"/>
        </pc:sldMasterMkLst>
        <pc:sldLayoutChg chg="del">
          <pc:chgData name="Jason Cook" userId="6ebe3673-38a7-4e40-b49b-9fac593f6c12" providerId="ADAL" clId="{D0A1CC84-7C60-4E7E-A23E-3D429AA027D2}" dt="2024-12-06T16:22:18.827" v="4"/>
          <pc:sldLayoutMkLst>
            <pc:docMk/>
            <pc:sldMasterMk cId="1536515422" sldId="2147484387"/>
            <pc:sldLayoutMk cId="2609894036" sldId="2147484388"/>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3805897042" sldId="2147484389"/>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1703686372" sldId="2147484390"/>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678033711" sldId="2147484391"/>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228832398" sldId="2147484392"/>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1854065923" sldId="2147484393"/>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1689929171" sldId="2147484394"/>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1384865289" sldId="2147484395"/>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1749474869" sldId="2147484396"/>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474678717" sldId="2147484397"/>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1395623283" sldId="2147484398"/>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3528293594" sldId="2147484399"/>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2978638764" sldId="2147484400"/>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1004848962" sldId="2147484401"/>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3012405846" sldId="2147484402"/>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4229786992" sldId="2147484403"/>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1209773912" sldId="2147484404"/>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610471982" sldId="2147484405"/>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3118862347" sldId="2147484406"/>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2011774632" sldId="2147484408"/>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1100859782" sldId="2147484409"/>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3879607313" sldId="2147484410"/>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2747966317" sldId="2147484411"/>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3920382283" sldId="2147484412"/>
          </pc:sldLayoutMkLst>
        </pc:sldLayoutChg>
      </pc:sldMasterChg>
      <pc:sldMasterChg chg="del delSldLayout">
        <pc:chgData name="Jason Cook" userId="6ebe3673-38a7-4e40-b49b-9fac593f6c12" providerId="ADAL" clId="{D0A1CC84-7C60-4E7E-A23E-3D429AA027D2}" dt="2024-12-06T16:22:18.827" v="5"/>
        <pc:sldMasterMkLst>
          <pc:docMk/>
          <pc:sldMasterMk cId="559886169" sldId="2147484447"/>
        </pc:sldMasterMkLst>
        <pc:sldLayoutChg chg="del">
          <pc:chgData name="Jason Cook" userId="6ebe3673-38a7-4e40-b49b-9fac593f6c12" providerId="ADAL" clId="{D0A1CC84-7C60-4E7E-A23E-3D429AA027D2}" dt="2024-12-06T16:22:18.827" v="5"/>
          <pc:sldLayoutMkLst>
            <pc:docMk/>
            <pc:sldMasterMk cId="559886169" sldId="2147484447"/>
            <pc:sldLayoutMk cId="3921864963" sldId="2147484448"/>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754769649" sldId="2147484449"/>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4116162236" sldId="2147484450"/>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1268447157" sldId="2147484451"/>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1610339814" sldId="2147484452"/>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3859423395" sldId="2147484453"/>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051090018" sldId="2147484454"/>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1693613271" sldId="2147484455"/>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360342559" sldId="2147484456"/>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4107138346" sldId="2147484457"/>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019488789" sldId="2147484458"/>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647443446" sldId="2147484459"/>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926251334" sldId="2147484460"/>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1876695244" sldId="2147484461"/>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3212422530" sldId="2147484462"/>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4149134539" sldId="2147484463"/>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3547671267" sldId="2147484464"/>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1222953074" sldId="2147484465"/>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219015156" sldId="2147484466"/>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1017619939" sldId="2147484467"/>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490496045" sldId="2147484468"/>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758768982" sldId="2147484469"/>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1762496465" sldId="2147484470"/>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3510179747" sldId="2147484471"/>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915930292" sldId="2147484472"/>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824242097" sldId="2147484473"/>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421130357" sldId="2147484474"/>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930699268" sldId="2147484475"/>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527405862" sldId="2147484476"/>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3947573925" sldId="2147484477"/>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118134242" sldId="2147484478"/>
          </pc:sldLayoutMkLst>
        </pc:sldLayoutChg>
      </pc:sldMasterChg>
      <pc:sldMasterChg chg="del delSldLayout">
        <pc:chgData name="Jason Cook" userId="6ebe3673-38a7-4e40-b49b-9fac593f6c12" providerId="ADAL" clId="{D0A1CC84-7C60-4E7E-A23E-3D429AA027D2}" dt="2024-12-06T16:22:18.827" v="6"/>
        <pc:sldMasterMkLst>
          <pc:docMk/>
          <pc:sldMasterMk cId="1571191392" sldId="2147484548"/>
        </pc:sldMasterMkLst>
        <pc:sldLayoutChg chg="del">
          <pc:chgData name="Jason Cook" userId="6ebe3673-38a7-4e40-b49b-9fac593f6c12" providerId="ADAL" clId="{D0A1CC84-7C60-4E7E-A23E-3D429AA027D2}" dt="2024-12-06T16:22:18.827" v="6"/>
          <pc:sldLayoutMkLst>
            <pc:docMk/>
            <pc:sldMasterMk cId="1571191392" sldId="2147484548"/>
            <pc:sldLayoutMk cId="509067659" sldId="2147484549"/>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1502365736" sldId="2147484550"/>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593236305" sldId="2147484551"/>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366346745" sldId="2147484552"/>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1993766447" sldId="2147484553"/>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2209103584" sldId="2147484554"/>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4010182123" sldId="2147484555"/>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466056395" sldId="2147484556"/>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3547214357" sldId="2147484557"/>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4215120313" sldId="2147484558"/>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237008214" sldId="2147484559"/>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703085786" sldId="2147484560"/>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2900473775" sldId="2147484561"/>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2027993602" sldId="2147484562"/>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2954468148" sldId="2147484563"/>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987067651" sldId="2147484564"/>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975121019" sldId="2147484565"/>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4254401360" sldId="2147484566"/>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334389211" sldId="2147484567"/>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2042050262" sldId="2147484568"/>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66267403" sldId="2147484569"/>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1651379696" sldId="2147484570"/>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2699174298" sldId="2147484571"/>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3176664924" sldId="2147484572"/>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72396763" sldId="2147484573"/>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1792339149" sldId="2147484574"/>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2501509701" sldId="2147484575"/>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2312969249" sldId="2147484576"/>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489702388" sldId="2147484577"/>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919105906" sldId="2147484578"/>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148591668" sldId="2147484579"/>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352774982" sldId="2147484580"/>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3540501265" sldId="2147484581"/>
          </pc:sldLayoutMkLst>
        </pc:sldLayoutChg>
      </pc:sldMasterChg>
      <pc:sldMasterChg chg="del delSldLayout">
        <pc:chgData name="Jason Cook" userId="6ebe3673-38a7-4e40-b49b-9fac593f6c12" providerId="ADAL" clId="{D0A1CC84-7C60-4E7E-A23E-3D429AA027D2}" dt="2024-12-06T16:22:18.827" v="7"/>
        <pc:sldMasterMkLst>
          <pc:docMk/>
          <pc:sldMasterMk cId="1763391434" sldId="2147484582"/>
        </pc:sldMasterMkLst>
        <pc:sldLayoutChg chg="del">
          <pc:chgData name="Jason Cook" userId="6ebe3673-38a7-4e40-b49b-9fac593f6c12" providerId="ADAL" clId="{D0A1CC84-7C60-4E7E-A23E-3D429AA027D2}" dt="2024-12-06T16:22:18.827" v="7"/>
          <pc:sldLayoutMkLst>
            <pc:docMk/>
            <pc:sldMasterMk cId="1763391434" sldId="2147484582"/>
            <pc:sldLayoutMk cId="172735421" sldId="2147484583"/>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99300457" sldId="2147484584"/>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3339981328" sldId="2147484585"/>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4126157936" sldId="2147484586"/>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4265926802" sldId="2147484587"/>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45052602" sldId="2147484588"/>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872307849" sldId="2147484589"/>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725474580" sldId="2147484590"/>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789944195" sldId="2147484591"/>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3165216963" sldId="2147484592"/>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2999436001" sldId="2147484593"/>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522126122" sldId="2147484594"/>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851073142" sldId="2147484595"/>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281662608" sldId="2147484596"/>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849111348" sldId="2147484597"/>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2017322134" sldId="2147484598"/>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777081685" sldId="2147484599"/>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2825350817" sldId="2147484600"/>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504872188" sldId="2147484601"/>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62167820" sldId="2147484602"/>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2907829727" sldId="2147484603"/>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954217084" sldId="2147484604"/>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2124240421" sldId="2147484605"/>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3581314166" sldId="2147484606"/>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39141482" sldId="2147484607"/>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020357741" sldId="2147484608"/>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537520780" sldId="2147484609"/>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47423246" sldId="2147484610"/>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607488566" sldId="2147484611"/>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326046138" sldId="2147484612"/>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3472209519" sldId="2147484613"/>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201180549" sldId="2147484614"/>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912713063" sldId="2147484615"/>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503882273" sldId="2147484617"/>
          </pc:sldLayoutMkLst>
        </pc:sldLayoutChg>
      </pc:sldMasterChg>
      <pc:sldMasterChg chg="del delSldLayout">
        <pc:chgData name="Jason Cook" userId="6ebe3673-38a7-4e40-b49b-9fac593f6c12" providerId="ADAL" clId="{D0A1CC84-7C60-4E7E-A23E-3D429AA027D2}" dt="2024-12-06T16:22:18.841" v="8"/>
        <pc:sldMasterMkLst>
          <pc:docMk/>
          <pc:sldMasterMk cId="3099368784" sldId="2147484618"/>
        </pc:sldMasterMkLst>
        <pc:sldLayoutChg chg="del">
          <pc:chgData name="Jason Cook" userId="6ebe3673-38a7-4e40-b49b-9fac593f6c12" providerId="ADAL" clId="{D0A1CC84-7C60-4E7E-A23E-3D429AA027D2}" dt="2024-12-06T16:22:18.841" v="8"/>
          <pc:sldLayoutMkLst>
            <pc:docMk/>
            <pc:sldMasterMk cId="3099368784" sldId="2147484618"/>
            <pc:sldLayoutMk cId="1985036374" sldId="2147484619"/>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1248490681" sldId="2147484620"/>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3624491107" sldId="2147484621"/>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2348486369" sldId="2147484622"/>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2896746144" sldId="2147484623"/>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2025985749" sldId="2147484624"/>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3267133276" sldId="2147484625"/>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1332434001" sldId="2147484626"/>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4105559007" sldId="2147484627"/>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2776923023" sldId="2147484628"/>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598950976" sldId="2147484629"/>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106716322" sldId="2147484630"/>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622102151" sldId="2147484631"/>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3944364068" sldId="2147484632"/>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2288587349" sldId="2147484633"/>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2714571286" sldId="2147484634"/>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179243456" sldId="2147484635"/>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2736316554" sldId="2147484636"/>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2388066207" sldId="2147484637"/>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4110297128" sldId="2147484638"/>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62555505" sldId="2147484639"/>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159482307" sldId="2147484640"/>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654196946" sldId="2147484641"/>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411324118" sldId="2147484642"/>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3394708465" sldId="2147484643"/>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2382033965" sldId="2147484644"/>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4195834953" sldId="2147484645"/>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974921616" sldId="2147484647"/>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2275546407" sldId="2147484648"/>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2143442593" sldId="2147484649"/>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621557993" sldId="2147484650"/>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1784213737" sldId="2147484651"/>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38488721" sldId="2147484652"/>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1439924074" sldId="2147484653"/>
          </pc:sldLayoutMkLst>
        </pc:sldLayoutChg>
      </pc:sldMasterChg>
      <pc:sldMasterChg chg="del delSldLayout">
        <pc:chgData name="Jason Cook" userId="6ebe3673-38a7-4e40-b49b-9fac593f6c12" providerId="ADAL" clId="{D0A1CC84-7C60-4E7E-A23E-3D429AA027D2}" dt="2024-12-06T16:22:18.841" v="9"/>
        <pc:sldMasterMkLst>
          <pc:docMk/>
          <pc:sldMasterMk cId="1757511800" sldId="2147484654"/>
        </pc:sldMasterMkLst>
        <pc:sldLayoutChg chg="del">
          <pc:chgData name="Jason Cook" userId="6ebe3673-38a7-4e40-b49b-9fac593f6c12" providerId="ADAL" clId="{D0A1CC84-7C60-4E7E-A23E-3D429AA027D2}" dt="2024-12-06T16:22:18.841" v="9"/>
          <pc:sldLayoutMkLst>
            <pc:docMk/>
            <pc:sldMasterMk cId="1757511800" sldId="2147484654"/>
            <pc:sldLayoutMk cId="3638176021" sldId="2147484655"/>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2512315389" sldId="2147484656"/>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251804824" sldId="2147484657"/>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2569717966" sldId="2147484658"/>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1335483099" sldId="2147484659"/>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3006720924" sldId="2147484660"/>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11570928" sldId="2147484661"/>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3852754094" sldId="2147484662"/>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4097997035" sldId="2147484663"/>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1781158103" sldId="2147484664"/>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874863537" sldId="2147484665"/>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1235443060" sldId="2147484666"/>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2984573776" sldId="2147484667"/>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247990926" sldId="2147484668"/>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3975084429" sldId="2147484669"/>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3200175255" sldId="2147484670"/>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4110510024" sldId="2147484671"/>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1831425560" sldId="2147484672"/>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1427198473" sldId="2147484673"/>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4172012045" sldId="2147484674"/>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1619770142" sldId="2147484675"/>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3625189094" sldId="2147484676"/>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1100902953" sldId="2147484677"/>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4227745639" sldId="2147484678"/>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4172764140" sldId="2147484679"/>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3933687495" sldId="2147484680"/>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2375377626" sldId="2147484681"/>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2120520709" sldId="2147484683"/>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2160214996" sldId="2147484684"/>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46123958" sldId="2147484685"/>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3067246395" sldId="2147484686"/>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3113019842" sldId="2147484687"/>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1123410192" sldId="2147484688"/>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503269007" sldId="2147484689"/>
          </pc:sldLayoutMkLst>
        </pc:sldLayoutChg>
      </pc:sldMasterChg>
      <pc:sldMasterChg chg="del delSldLayout">
        <pc:chgData name="Jason Cook" userId="6ebe3673-38a7-4e40-b49b-9fac593f6c12" providerId="ADAL" clId="{D0A1CC84-7C60-4E7E-A23E-3D429AA027D2}" dt="2024-12-06T16:22:18.841" v="10"/>
        <pc:sldMasterMkLst>
          <pc:docMk/>
          <pc:sldMasterMk cId="2332350832" sldId="2147485631"/>
        </pc:sldMasterMkLst>
        <pc:sldLayoutChg chg="del">
          <pc:chgData name="Jason Cook" userId="6ebe3673-38a7-4e40-b49b-9fac593f6c12" providerId="ADAL" clId="{D0A1CC84-7C60-4E7E-A23E-3D429AA027D2}" dt="2024-12-06T16:22:18.841" v="10"/>
          <pc:sldLayoutMkLst>
            <pc:docMk/>
            <pc:sldMasterMk cId="2332350832" sldId="2147485631"/>
            <pc:sldLayoutMk cId="1750782789" sldId="2147485632"/>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3667914803" sldId="2147485633"/>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5446993" sldId="2147485634"/>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940221884" sldId="2147485635"/>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208426694" sldId="2147485636"/>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264215045" sldId="2147485637"/>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4235583220" sldId="2147485638"/>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260111825" sldId="2147485639"/>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668806719" sldId="2147485640"/>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970582233" sldId="2147485641"/>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520622704" sldId="2147485642"/>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455206622" sldId="2147485643"/>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116365060" sldId="2147485644"/>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805754397" sldId="2147485645"/>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395999918" sldId="2147485646"/>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3774008093" sldId="2147485647"/>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4235265736" sldId="2147485648"/>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77173313" sldId="2147485649"/>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776263747" sldId="2147485650"/>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953808382" sldId="2147485651"/>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237334796" sldId="2147485652"/>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265653348" sldId="2147485653"/>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828867231" sldId="2147485654"/>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068131000" sldId="2147485655"/>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69783858" sldId="2147485656"/>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026390128" sldId="2147485657"/>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945486363" sldId="2147485658"/>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3346043551" sldId="2147485659"/>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61837914" sldId="2147485660"/>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432822192" sldId="2147485661"/>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614844737" sldId="2147485662"/>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323034690" sldId="2147485663"/>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3787683225" sldId="2147485664"/>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383763600" sldId="2147485665"/>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600670590" sldId="2147485666"/>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3780024319" sldId="2147485667"/>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586766834" sldId="2147485668"/>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995759913" sldId="2147485669"/>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137413025" sldId="2147485670"/>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3334457893" sldId="2147485671"/>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87790764" sldId="2147485672"/>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101593032" sldId="2147485673"/>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731686708" sldId="2147485674"/>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531757649" sldId="2147485675"/>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591962308" sldId="2147485676"/>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3458372976" sldId="2147485677"/>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4045627774" sldId="2147485678"/>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026027394" sldId="2147485679"/>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717945340" sldId="2147485680"/>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424216484" sldId="2147485681"/>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3931478668" sldId="2147485682"/>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394854958" sldId="2147485683"/>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966339245" sldId="2147485684"/>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3847179929" sldId="2147485685"/>
          </pc:sldLayoutMkLst>
        </pc:sldLayoutChg>
      </pc:sldMasterChg>
    </pc:docChg>
  </pc:docChgLst>
  <pc:docChgLst>
    <pc:chgData name="Jason Cook" userId="6ebe3673-38a7-4e40-b49b-9fac593f6c12" providerId="ADAL" clId="{5431655E-7B82-41C1-8CC0-FF2AB29B0701}"/>
    <pc:docChg chg="modSld">
      <pc:chgData name="Jason Cook" userId="6ebe3673-38a7-4e40-b49b-9fac593f6c12" providerId="ADAL" clId="{5431655E-7B82-41C1-8CC0-FF2AB29B0701}" dt="2022-11-29T14:05:26.060" v="24" actId="729"/>
      <pc:docMkLst>
        <pc:docMk/>
      </pc:docMkLst>
      <pc:sldChg chg="mod modShow">
        <pc:chgData name="Jason Cook" userId="6ebe3673-38a7-4e40-b49b-9fac593f6c12" providerId="ADAL" clId="{5431655E-7B82-41C1-8CC0-FF2AB29B0701}" dt="2022-11-29T14:05:26.060" v="24" actId="729"/>
        <pc:sldMkLst>
          <pc:docMk/>
          <pc:sldMk cId="2081728365" sldId="343"/>
        </pc:sldMkLst>
      </pc:sldChg>
      <pc:sldChg chg="modNotesTx">
        <pc:chgData name="Jason Cook" userId="6ebe3673-38a7-4e40-b49b-9fac593f6c12" providerId="ADAL" clId="{5431655E-7B82-41C1-8CC0-FF2AB29B0701}" dt="2022-11-29T14:04:24.878" v="23" actId="12"/>
        <pc:sldMkLst>
          <pc:docMk/>
          <pc:sldMk cId="1717486705" sldId="2076137544"/>
        </pc:sldMkLst>
      </pc:sldChg>
    </pc:docChg>
  </pc:docChgLst>
  <pc:docChgLst>
    <pc:chgData name="Jason Cook" userId="6ebe3673-38a7-4e40-b49b-9fac593f6c12" providerId="ADAL" clId="{D0C8BEBE-7D5E-4A7E-98CC-E61233676B0A}"/>
    <pc:docChg chg="modSld sldOrd">
      <pc:chgData name="Jason Cook" userId="6ebe3673-38a7-4e40-b49b-9fac593f6c12" providerId="ADAL" clId="{D0C8BEBE-7D5E-4A7E-98CC-E61233676B0A}" dt="2025-06-18T17:24:15.244" v="1"/>
      <pc:docMkLst>
        <pc:docMk/>
      </pc:docMkLst>
      <pc:sldChg chg="ord">
        <pc:chgData name="Jason Cook" userId="6ebe3673-38a7-4e40-b49b-9fac593f6c12" providerId="ADAL" clId="{D0C8BEBE-7D5E-4A7E-98CC-E61233676B0A}" dt="2025-06-18T17:24:15.244" v="1"/>
        <pc:sldMkLst>
          <pc:docMk/>
          <pc:sldMk cId="2407517988" sldId="265"/>
        </pc:sldMkLst>
      </pc:sldChg>
    </pc:docChg>
  </pc:docChgLst>
  <pc:docChgLst>
    <pc:chgData name="Jason Cook" userId="6ebe3673-38a7-4e40-b49b-9fac593f6c12" providerId="ADAL" clId="{778C89E7-AA51-4229-9C2C-F20A7A902C85}"/>
    <pc:docChg chg="modSld">
      <pc:chgData name="Jason Cook" userId="6ebe3673-38a7-4e40-b49b-9fac593f6c12" providerId="ADAL" clId="{778C89E7-AA51-4229-9C2C-F20A7A902C85}" dt="2022-07-26T20:54:52.019" v="8"/>
      <pc:docMkLst>
        <pc:docMk/>
      </pc:docMkLst>
      <pc:sldChg chg="delSp modSp modAnim">
        <pc:chgData name="Jason Cook" userId="6ebe3673-38a7-4e40-b49b-9fac593f6c12" providerId="ADAL" clId="{778C89E7-AA51-4229-9C2C-F20A7A902C85}" dt="2022-07-26T20:54:52.019" v="8"/>
        <pc:sldMkLst>
          <pc:docMk/>
          <pc:sldMk cId="3496119040" sldId="2142532301"/>
        </pc:sldMkLst>
      </pc:sldChg>
    </pc:docChg>
  </pc:docChgLst>
  <pc:docChgLst>
    <pc:chgData name="Jason Cook" userId="6ebe3673-38a7-4e40-b49b-9fac593f6c12" providerId="ADAL" clId="{9FCA7F3F-36F5-4651-94A5-D3FD13DE31AC}"/>
    <pc:docChg chg="custSel addSld delSld modSld addSection modSection">
      <pc:chgData name="Jason Cook" userId="6ebe3673-38a7-4e40-b49b-9fac593f6c12" providerId="ADAL" clId="{9FCA7F3F-36F5-4651-94A5-D3FD13DE31AC}" dt="2024-04-03T21:24:30.907" v="17" actId="1076"/>
      <pc:docMkLst>
        <pc:docMk/>
      </pc:docMkLst>
      <pc:sldChg chg="mod modShow">
        <pc:chgData name="Jason Cook" userId="6ebe3673-38a7-4e40-b49b-9fac593f6c12" providerId="ADAL" clId="{9FCA7F3F-36F5-4651-94A5-D3FD13DE31AC}" dt="2024-04-03T20:52:59.944" v="1" actId="729"/>
        <pc:sldMkLst>
          <pc:docMk/>
          <pc:sldMk cId="865056069" sldId="2142532265"/>
        </pc:sldMkLst>
      </pc:sldChg>
      <pc:sldChg chg="delSp del mod">
        <pc:chgData name="Jason Cook" userId="6ebe3673-38a7-4e40-b49b-9fac593f6c12" providerId="ADAL" clId="{9FCA7F3F-36F5-4651-94A5-D3FD13DE31AC}" dt="2024-04-03T21:23:46.324" v="7" actId="2696"/>
        <pc:sldMkLst>
          <pc:docMk/>
          <pc:sldMk cId="2144682556" sldId="2147481708"/>
        </pc:sldMkLst>
      </pc:sldChg>
      <pc:sldChg chg="add del">
        <pc:chgData name="Jason Cook" userId="6ebe3673-38a7-4e40-b49b-9fac593f6c12" providerId="ADAL" clId="{9FCA7F3F-36F5-4651-94A5-D3FD13DE31AC}" dt="2024-04-03T21:10:22.950" v="5"/>
        <pc:sldMkLst>
          <pc:docMk/>
          <pc:sldMk cId="775647907" sldId="2147481712"/>
        </pc:sldMkLst>
      </pc:sldChg>
      <pc:sldChg chg="del">
        <pc:chgData name="Jason Cook" userId="6ebe3673-38a7-4e40-b49b-9fac593f6c12" providerId="ADAL" clId="{9FCA7F3F-36F5-4651-94A5-D3FD13DE31AC}" dt="2024-04-03T20:52:46.037" v="0" actId="47"/>
        <pc:sldMkLst>
          <pc:docMk/>
          <pc:sldMk cId="2371718431" sldId="2147482276"/>
        </pc:sldMkLst>
      </pc:sldChg>
      <pc:sldChg chg="addSp delSp modSp new mod">
        <pc:chgData name="Jason Cook" userId="6ebe3673-38a7-4e40-b49b-9fac593f6c12" providerId="ADAL" clId="{9FCA7F3F-36F5-4651-94A5-D3FD13DE31AC}" dt="2024-04-03T21:24:30.907" v="17" actId="1076"/>
        <pc:sldMkLst>
          <pc:docMk/>
          <pc:sldMk cId="1101074437" sldId="2147482277"/>
        </pc:sldMkLst>
      </pc:sldChg>
      <pc:sldMasterChg chg="delSldLayout">
        <pc:chgData name="Jason Cook" userId="6ebe3673-38a7-4e40-b49b-9fac593f6c12" providerId="ADAL" clId="{9FCA7F3F-36F5-4651-94A5-D3FD13DE31AC}" dt="2024-04-03T20:52:46.037" v="0" actId="47"/>
        <pc:sldMasterMkLst>
          <pc:docMk/>
          <pc:sldMasterMk cId="3676680374" sldId="2147484719"/>
        </pc:sldMasterMkLst>
        <pc:sldLayoutChg chg="del">
          <pc:chgData name="Jason Cook" userId="6ebe3673-38a7-4e40-b49b-9fac593f6c12" providerId="ADAL" clId="{9FCA7F3F-36F5-4651-94A5-D3FD13DE31AC}" dt="2024-04-03T20:52:46.037" v="0" actId="47"/>
          <pc:sldLayoutMkLst>
            <pc:docMk/>
            <pc:sldMasterMk cId="3676680374" sldId="2147484719"/>
            <pc:sldLayoutMk cId="752362879" sldId="2147485608"/>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Pull Requests</c:v>
                </c:pt>
              </c:strCache>
            </c:strRef>
          </c:tx>
          <c:spPr>
            <a:ln>
              <a:solidFill>
                <a:schemeClr val="bg1">
                  <a:lumMod val="50000"/>
                </a:schemeClr>
              </a:solidFill>
            </a:ln>
          </c:spPr>
          <c:dPt>
            <c:idx val="0"/>
            <c:bubble3D val="0"/>
            <c:explosion val="7"/>
            <c:spPr>
              <a:solidFill>
                <a:schemeClr val="accent5"/>
              </a:solidFill>
              <a:ln w="19050">
                <a:solidFill>
                  <a:schemeClr val="bg1">
                    <a:lumMod val="50000"/>
                  </a:schemeClr>
                </a:solidFill>
              </a:ln>
              <a:effectLst/>
            </c:spPr>
            <c:extLst>
              <c:ext xmlns:c16="http://schemas.microsoft.com/office/drawing/2014/chart" uri="{C3380CC4-5D6E-409C-BE32-E72D297353CC}">
                <c16:uniqueId val="{00000003-1FE2-B648-A6E7-444FDD9E0822}"/>
              </c:ext>
            </c:extLst>
          </c:dPt>
          <c:dPt>
            <c:idx val="1"/>
            <c:bubble3D val="0"/>
            <c:spPr>
              <a:solidFill>
                <a:schemeClr val="accent2"/>
              </a:solidFill>
              <a:ln w="19050">
                <a:solidFill>
                  <a:schemeClr val="bg1">
                    <a:lumMod val="50000"/>
                  </a:schemeClr>
                </a:solidFill>
              </a:ln>
              <a:effectLst/>
            </c:spPr>
            <c:extLst>
              <c:ext xmlns:c16="http://schemas.microsoft.com/office/drawing/2014/chart" uri="{C3380CC4-5D6E-409C-BE32-E72D297353CC}">
                <c16:uniqueId val="{00000001-1FE2-B648-A6E7-444FDD9E0822}"/>
              </c:ext>
            </c:extLst>
          </c:dPt>
          <c:dPt>
            <c:idx val="2"/>
            <c:bubble3D val="0"/>
            <c:spPr>
              <a:solidFill>
                <a:schemeClr val="tx2"/>
              </a:solidFill>
              <a:ln w="19050">
                <a:solidFill>
                  <a:schemeClr val="bg1">
                    <a:lumMod val="50000"/>
                  </a:schemeClr>
                </a:solidFill>
              </a:ln>
              <a:effectLst/>
            </c:spPr>
            <c:extLst>
              <c:ext xmlns:c16="http://schemas.microsoft.com/office/drawing/2014/chart" uri="{C3380CC4-5D6E-409C-BE32-E72D297353CC}">
                <c16:uniqueId val="{00000002-1FE2-B648-A6E7-444FDD9E0822}"/>
              </c:ext>
            </c:extLst>
          </c:dPt>
          <c:cat>
            <c:strRef>
              <c:f>Sheet1!$A$2:$A$4</c:f>
              <c:strCache>
                <c:ptCount val="3"/>
                <c:pt idx="0">
                  <c:v>within the same team</c:v>
                </c:pt>
                <c:pt idx="1">
                  <c:v>from a nearby teaam</c:v>
                </c:pt>
                <c:pt idx="2">
                  <c:v>from a distant team</c:v>
                </c:pt>
              </c:strCache>
            </c:strRef>
          </c:cat>
          <c:val>
            <c:numRef>
              <c:f>Sheet1!$B$2:$B$4</c:f>
              <c:numCache>
                <c:formatCode>0%</c:formatCode>
                <c:ptCount val="3"/>
                <c:pt idx="0">
                  <c:v>0.9</c:v>
                </c:pt>
                <c:pt idx="1">
                  <c:v>0.09</c:v>
                </c:pt>
                <c:pt idx="2">
                  <c:v>0.01</c:v>
                </c:pt>
              </c:numCache>
            </c:numRef>
          </c:val>
          <c:extLst>
            <c:ext xmlns:c16="http://schemas.microsoft.com/office/drawing/2014/chart" uri="{C3380CC4-5D6E-409C-BE32-E72D297353CC}">
              <c16:uniqueId val="{00000000-1FE2-B648-A6E7-444FDD9E0822}"/>
            </c:ext>
          </c:extLst>
        </c:ser>
        <c:dLbls>
          <c:showLegendKey val="0"/>
          <c:showVal val="0"/>
          <c:showCatName val="0"/>
          <c:showSerName val="0"/>
          <c:showPercent val="0"/>
          <c:showBubbleSize val="0"/>
          <c:showLeaderLines val="1"/>
        </c:dLbls>
        <c:firstSliceAng val="103"/>
        <c:holeSize val="6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FBA71A-B9B2-4171-914B-871C14666DBE}" type="doc">
      <dgm:prSet loTypeId="urn:microsoft.com/office/officeart/2005/8/layout/pyramid1" loCatId="pyramid" qsTypeId="urn:microsoft.com/office/officeart/2005/8/quickstyle/simple1" qsCatId="simple" csTypeId="urn:microsoft.com/office/officeart/2005/8/colors/accent2_2" csCatId="accent2" phldr="1"/>
      <dgm:spPr/>
    </dgm:pt>
    <dgm:pt modelId="{77813D06-2558-409F-AEC5-7DFF2C2A3015}" type="pres">
      <dgm:prSet presAssocID="{1BFBA71A-B9B2-4171-914B-871C14666DBE}" presName="Name0" presStyleCnt="0">
        <dgm:presLayoutVars>
          <dgm:dir/>
          <dgm:animLvl val="lvl"/>
          <dgm:resizeHandles val="exact"/>
        </dgm:presLayoutVars>
      </dgm:prSet>
      <dgm:spPr/>
    </dgm:pt>
  </dgm:ptLst>
  <dgm:cxnLst>
    <dgm:cxn modelId="{B9547A09-86CF-4E38-A738-96FDC3873D59}" type="presOf" srcId="{1BFBA71A-B9B2-4171-914B-871C14666DBE}" destId="{77813D06-2558-409F-AEC5-7DFF2C2A3015}" srcOrd="0" destOrd="0" presId="urn:microsoft.com/office/officeart/2005/8/layout/pyramid1"/>
  </dgm:cxnLst>
  <dgm:bg>
    <a:noFill/>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32A589-290E-44D5-9C4B-945FFF9A0182}" type="datetimeFigureOut">
              <a:rPr lang="en-US" smtClean="0"/>
              <a:t>6/18/2025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7F062A-3568-422D-AB49-04BB6BD91DAD}" type="slidenum">
              <a:rPr lang="en-US" smtClean="0"/>
              <a:t>‹#›</a:t>
            </a:fld>
            <a:endParaRPr lang="en-US"/>
          </a:p>
        </p:txBody>
      </p:sp>
    </p:spTree>
    <p:extLst>
      <p:ext uri="{BB962C8B-B14F-4D97-AF65-F5344CB8AC3E}">
        <p14:creationId xmlns:p14="http://schemas.microsoft.com/office/powerpoint/2010/main" val="637347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edium.com/@DonovanBrown_41367/dissecting-the-definition-69151da0435f"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hannel9.msdn.com/Blogs/DevOps-Interviews/Interview-with-Munil-Shah-Quality?term=devOps%20interviews&amp;lang-en=tru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hannel9.msdn.com/Blogs/DevOps-Interview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learn/modules/intro-to-site-reliability-engineerin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tatus.azure.com/en-us/statu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cs typeface="Calibri"/>
            </a:endParaRPr>
          </a:p>
        </p:txBody>
      </p:sp>
      <p:sp>
        <p:nvSpPr>
          <p:cNvPr id="4" name="Slide Number Placeholder 3"/>
          <p:cNvSpPr>
            <a:spLocks noGrp="1"/>
          </p:cNvSpPr>
          <p:nvPr>
            <p:ph type="sldNum" sz="quarter" idx="5"/>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472789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We’ll skip over the middle part, all the trial and error that got us to this point, but as you can see here, 1ES informed our approach to platform engineering. The goals of community, reuse, and increased compliance are present throughout.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6/18/2025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2491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highlight>
                <a:srgbClr val="FFFFFF"/>
              </a:highlight>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11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3957">
              <a:spcAft>
                <a:spcPts val="1175"/>
              </a:spcAft>
              <a:buClr>
                <a:srgbClr val="FFFFFF"/>
              </a:buClr>
              <a:buFont typeface="Arial" panose="020B0604020202020204" pitchFamily="34" charset="0"/>
              <a:buNone/>
              <a:defRPr/>
            </a:pPr>
            <a:endParaRPr lang="en-US" sz="1400">
              <a:solidFill>
                <a:srgbClr val="737373"/>
              </a:solidFill>
              <a:latin typeface="Segoe UI" panose="020B0502040204020203" pitchFamily="34" charset="0"/>
              <a:ea typeface="Segoe UI Light"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4800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23130"/>
                </a:solidFill>
                <a:effectLst/>
                <a:latin typeface="Segoe UI" panose="020B0502040204020203" pitchFamily="34" charset="0"/>
              </a:rPr>
              <a:t>From https://microsoft.sharepoint.com/teams/cloudai/SitePages/OKR-What-are-OKRs-.aspx</a:t>
            </a:r>
          </a:p>
          <a:p>
            <a:pPr algn="l"/>
            <a:endParaRPr lang="en-US" b="0" i="0">
              <a:solidFill>
                <a:srgbClr val="323130"/>
              </a:solidFill>
              <a:effectLst/>
              <a:latin typeface="Segoe UI" panose="020B0502040204020203" pitchFamily="34" charset="0"/>
            </a:endParaRPr>
          </a:p>
          <a:p>
            <a:pPr algn="l"/>
            <a:r>
              <a:rPr lang="en-US" b="1" i="0">
                <a:solidFill>
                  <a:srgbClr val="323130"/>
                </a:solidFill>
                <a:effectLst/>
                <a:latin typeface="Segoe UI" panose="020B0502040204020203" pitchFamily="34" charset="0"/>
              </a:rPr>
              <a:t>Objectives are what is to be achieved</a:t>
            </a:r>
          </a:p>
          <a:p>
            <a:pPr algn="l"/>
            <a:r>
              <a:rPr lang="en-US" b="0" i="0">
                <a:solidFill>
                  <a:srgbClr val="323130"/>
                </a:solidFill>
                <a:effectLst/>
                <a:latin typeface="Segoe UI" panose="020B0502040204020203" pitchFamily="34" charset="0"/>
              </a:rPr>
              <a:t>Objectives are significant, concrete, action oriented, and (ideally) inspirational statements of intent for a team. They are the big idea – the “why” -- not the numbers.</a:t>
            </a:r>
          </a:p>
          <a:p>
            <a:pPr algn="l"/>
            <a:r>
              <a:rPr lang="en-US" b="0" i="0">
                <a:solidFill>
                  <a:srgbClr val="323130"/>
                </a:solidFill>
                <a:effectLst/>
                <a:latin typeface="Segoe UI" panose="020B0502040204020203" pitchFamily="34" charset="0"/>
              </a:rPr>
              <a:t>[CLICK]</a:t>
            </a:r>
          </a:p>
          <a:p>
            <a:pPr algn="l"/>
            <a:r>
              <a:rPr lang="en-US" b="1" i="0">
                <a:solidFill>
                  <a:srgbClr val="323130"/>
                </a:solidFill>
                <a:effectLst/>
                <a:latin typeface="Segoe UI" panose="020B0502040204020203" pitchFamily="34" charset="0"/>
              </a:rPr>
              <a:t>Key Results measure progress to achieve objectives</a:t>
            </a:r>
          </a:p>
          <a:p>
            <a:pPr algn="l"/>
            <a:r>
              <a:rPr lang="en-US" b="0" i="0">
                <a:solidFill>
                  <a:srgbClr val="323130"/>
                </a:solidFill>
                <a:effectLst/>
                <a:latin typeface="Segoe UI" panose="020B0502040204020203" pitchFamily="34" charset="0"/>
              </a:rPr>
              <a:t>Key results are the quantifiable outcomes that that indicate success against the objective in a specific time period, so progress can be evaluated.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23130"/>
                </a:solidFill>
                <a:effectLst/>
                <a:latin typeface="Segoe UI" panose="020B0502040204020203" pitchFamily="34" charset="0"/>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23130"/>
                </a:solidFill>
                <a:effectLst/>
                <a:latin typeface="Segoe UI" panose="020B0502040204020203" pitchFamily="34" charset="0"/>
              </a:rPr>
              <a:t>They are measurable and verifiable, and it's not a key result unless it has a number. </a:t>
            </a:r>
            <a:br>
              <a:rPr lang="en-US" b="0" i="0">
                <a:solidFill>
                  <a:srgbClr val="323130"/>
                </a:solidFill>
                <a:effectLst/>
                <a:latin typeface="Segoe UI" panose="020B0502040204020203" pitchFamily="34" charset="0"/>
              </a:rPr>
            </a:br>
            <a:r>
              <a:rPr lang="en-US" b="0" i="0">
                <a:solidFill>
                  <a:srgbClr val="323130"/>
                </a:solidFill>
                <a:effectLst/>
                <a:latin typeface="Segoe UI" panose="020B0502040204020203" pitchFamily="34" charset="0"/>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23130"/>
                </a:solidFill>
                <a:effectLst/>
                <a:latin typeface="Segoe UI" panose="020B0502040204020203" pitchFamily="34" charset="0"/>
              </a:rPr>
              <a:t>The best KRs are leading indicators. We’ll talk more about this in a few minutes.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23130"/>
                </a:solidFill>
                <a:effectLst/>
                <a:latin typeface="Segoe UI" panose="020B0502040204020203" pitchFamily="34" charset="0"/>
              </a:rPr>
              <a:t>[CLICK]</a:t>
            </a:r>
          </a:p>
          <a:p>
            <a:pPr algn="l"/>
            <a:r>
              <a:rPr lang="en-US" b="0" i="0">
                <a:solidFill>
                  <a:srgbClr val="323130"/>
                </a:solidFill>
                <a:effectLst/>
                <a:latin typeface="Segoe UI" panose="020B0502040204020203" pitchFamily="34" charset="0"/>
              </a:rPr>
              <a:t>Key Results should be our best possible results – not our most probable results – ambitious, not cautious.  By pushing ourselves to be ambitious on our key results, we drive acceleration of our objectives and prioritize work which moves us towards these objectives.</a:t>
            </a:r>
          </a:p>
          <a:p>
            <a:pPr algn="l"/>
            <a:endParaRPr lang="en-US" b="0" i="0">
              <a:solidFill>
                <a:srgbClr val="323130"/>
              </a:solidFill>
              <a:effectLst/>
              <a:latin typeface="Segoe UI" panose="020B0502040204020203" pitchFamily="34" charset="0"/>
            </a:endParaRPr>
          </a:p>
          <a:p>
            <a:pPr algn="l"/>
            <a:r>
              <a:rPr lang="en-US" b="1" i="0">
                <a:solidFill>
                  <a:srgbClr val="323130"/>
                </a:solidFill>
                <a:effectLst/>
                <a:latin typeface="Segoe UI" panose="020B0502040204020203" pitchFamily="34" charset="0"/>
              </a:rPr>
              <a:t>Outputs </a:t>
            </a:r>
            <a:r>
              <a:rPr lang="en-US" b="0" i="0">
                <a:solidFill>
                  <a:srgbClr val="323130"/>
                </a:solidFill>
                <a:effectLst/>
                <a:latin typeface="Segoe UI" panose="020B0502040204020203" pitchFamily="34" charset="0"/>
              </a:rPr>
              <a:t>are the tasks we do while </a:t>
            </a:r>
            <a:r>
              <a:rPr lang="en-US" b="1" i="0">
                <a:solidFill>
                  <a:srgbClr val="323130"/>
                </a:solidFill>
                <a:effectLst/>
                <a:latin typeface="Segoe UI" panose="020B0502040204020203" pitchFamily="34" charset="0"/>
              </a:rPr>
              <a:t>Outcomes </a:t>
            </a:r>
            <a:r>
              <a:rPr lang="en-US" b="0" i="0">
                <a:solidFill>
                  <a:srgbClr val="323130"/>
                </a:solidFill>
                <a:effectLst/>
                <a:latin typeface="Segoe UI" panose="020B0502040204020203" pitchFamily="34" charset="0"/>
              </a:rPr>
              <a:t>are the value we create.</a:t>
            </a:r>
          </a:p>
          <a:p>
            <a:endParaRPr lang="en-US" sz="1200">
              <a:cs typeface="Calibri"/>
            </a:endParaRPr>
          </a:p>
          <a:p>
            <a:endParaRPr lang="en-US" sz="1200">
              <a:cs typeface="Calibri"/>
            </a:endParaRPr>
          </a:p>
        </p:txBody>
      </p:sp>
      <p:sp>
        <p:nvSpPr>
          <p:cNvPr id="4" name="Slide Number Placeholder 3"/>
          <p:cNvSpPr>
            <a:spLocks noGrp="1"/>
          </p:cNvSpPr>
          <p:nvPr>
            <p:ph type="sldNum" sz="quarter" idx="5"/>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2077410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When you get to the 3</a:t>
            </a:r>
            <a:r>
              <a:rPr lang="en-US" baseline="30000"/>
              <a:t>rd</a:t>
            </a:r>
            <a:r>
              <a:rPr lang="en-US"/>
              <a:t> block say </a:t>
            </a:r>
            <a:r>
              <a:rPr lang="en-US" sz="1800">
                <a:effectLst/>
                <a:latin typeface="Calibri" panose="020F0502020204030204" pitchFamily="34" charset="0"/>
                <a:ea typeface="Calibri" panose="020F0502020204030204" pitchFamily="34" charset="0"/>
              </a:rPr>
              <a:t>“…and here at Microsoft this is recognized by our business leaders. For example, when internally reporting the FY21 Q3 financial results to all Microsoft Employees via email, Microsoft’s CFO, Amy Hood said ‘</a:t>
            </a:r>
            <a:r>
              <a:rPr lang="en-US" sz="1800" b="1">
                <a:effectLst/>
                <a:latin typeface="Calibri" panose="020F0502020204030204" pitchFamily="34" charset="0"/>
                <a:ea typeface="Calibri" panose="020F0502020204030204" pitchFamily="34" charset="0"/>
              </a:rPr>
              <a:t>…we know that usage and engagement are the business health indicators we look to before revenue</a:t>
            </a:r>
            <a:r>
              <a:rPr lang="en-US" sz="1800">
                <a:effectLst/>
                <a:latin typeface="Calibri" panose="020F0502020204030204" pitchFamily="34" charset="0"/>
                <a:ea typeface="Calibri" panose="020F0502020204030204" pitchFamily="34" charset="0"/>
              </a:rPr>
              <a:t>’ “.  </a:t>
            </a:r>
          </a:p>
          <a:p>
            <a:endParaRPr lang="en-US"/>
          </a:p>
        </p:txBody>
      </p:sp>
      <p:sp>
        <p:nvSpPr>
          <p:cNvPr id="4" name="Slide Number Placeholder 3"/>
          <p:cNvSpPr>
            <a:spLocks noGrp="1"/>
          </p:cNvSpPr>
          <p:nvPr>
            <p:ph type="sldNum" sz="quarter" idx="5"/>
          </p:nvPr>
        </p:nvSpPr>
        <p:spPr/>
        <p:txBody>
          <a:bodyPr/>
          <a:lstStyle/>
          <a:p>
            <a:fld id="{B77F062A-3568-422D-AB49-04BB6BD91DAD}" type="slidenum">
              <a:rPr lang="en-US" smtClean="0"/>
              <a:t>15</a:t>
            </a:fld>
            <a:endParaRPr lang="en-US"/>
          </a:p>
        </p:txBody>
      </p:sp>
    </p:spTree>
    <p:extLst>
      <p:ext uri="{BB962C8B-B14F-4D97-AF65-F5344CB8AC3E}">
        <p14:creationId xmlns:p14="http://schemas.microsoft.com/office/powerpoint/2010/main" val="3731347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the “Employee health” items are from Amanda Silver’s talk during the 2020 “Remote DevOps Engineering Summit”</a:t>
            </a:r>
          </a:p>
        </p:txBody>
      </p:sp>
      <p:sp>
        <p:nvSpPr>
          <p:cNvPr id="4" name="Slide Number Placeholder 3"/>
          <p:cNvSpPr>
            <a:spLocks noGrp="1"/>
          </p:cNvSpPr>
          <p:nvPr>
            <p:ph type="sldNum" sz="quarter" idx="5"/>
          </p:nvPr>
        </p:nvSpPr>
        <p:spPr/>
        <p:txBody>
          <a:bodyPr/>
          <a:lstStyle/>
          <a:p>
            <a:fld id="{B77F062A-3568-422D-AB49-04BB6BD91DAD}" type="slidenum">
              <a:rPr lang="en-US" smtClean="0"/>
              <a:t>16</a:t>
            </a:fld>
            <a:endParaRPr lang="en-US"/>
          </a:p>
        </p:txBody>
      </p:sp>
    </p:spTree>
    <p:extLst>
      <p:ext uri="{BB962C8B-B14F-4D97-AF65-F5344CB8AC3E}">
        <p14:creationId xmlns:p14="http://schemas.microsoft.com/office/powerpoint/2010/main" val="197592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3957">
              <a:spcAft>
                <a:spcPts val="1175"/>
              </a:spcAft>
              <a:buClr>
                <a:srgbClr val="FFFFFF"/>
              </a:buClr>
              <a:buFont typeface="Arial" panose="020B0604020202020204" pitchFamily="34" charset="0"/>
              <a:buNone/>
              <a:defRPr/>
            </a:pPr>
            <a:endParaRPr lang="en-US" sz="1400">
              <a:solidFill>
                <a:srgbClr val="737373"/>
              </a:solidFill>
              <a:latin typeface="Segoe UI" panose="020B0502040204020203" pitchFamily="34" charset="0"/>
              <a:ea typeface="Segoe UI Light"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7076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Definition of done:</a:t>
            </a:r>
          </a:p>
          <a:p>
            <a:endParaRPr lang="en-US">
              <a:cs typeface="Calibri"/>
            </a:endParaRPr>
          </a:p>
          <a:p>
            <a:r>
              <a:rPr lang="en-US">
                <a:cs typeface="Calibri"/>
              </a:rPr>
              <a:t>Live in production and collecting telemetry</a:t>
            </a:r>
          </a:p>
        </p:txBody>
      </p:sp>
      <p:sp>
        <p:nvSpPr>
          <p:cNvPr id="4" name="Slide Number Placeholder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1657425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Submit feedback</a:t>
            </a:r>
          </a:p>
          <a:p>
            <a:endParaRPr lang="en-US"/>
          </a:p>
          <a:p>
            <a:endParaRPr lang="en-US"/>
          </a:p>
        </p:txBody>
      </p:sp>
      <p:sp>
        <p:nvSpPr>
          <p:cNvPr id="4" name="Slide Number Placeholder 3"/>
          <p:cNvSpPr>
            <a:spLocks noGrp="1"/>
          </p:cNvSpPr>
          <p:nvPr>
            <p:ph type="sldNum" sz="quarter" idx="5"/>
          </p:nvPr>
        </p:nvSpPr>
        <p:spPr/>
        <p:txBody>
          <a:bodyPr/>
          <a:lstStyle/>
          <a:p>
            <a:fld id="{B77F062A-3568-422D-AB49-04BB6BD91DAD}" type="slidenum">
              <a:rPr lang="en-US" smtClean="0"/>
              <a:t>19</a:t>
            </a:fld>
            <a:endParaRPr lang="en-US"/>
          </a:p>
        </p:txBody>
      </p:sp>
    </p:spTree>
    <p:extLst>
      <p:ext uri="{BB962C8B-B14F-4D97-AF65-F5344CB8AC3E}">
        <p14:creationId xmlns:p14="http://schemas.microsoft.com/office/powerpoint/2010/main" val="990684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3957">
              <a:spcAft>
                <a:spcPts val="1175"/>
              </a:spcAft>
              <a:buClr>
                <a:srgbClr val="FFFFFF"/>
              </a:buClr>
              <a:buFont typeface="Arial" panose="020B0604020202020204" pitchFamily="34" charset="0"/>
              <a:buNone/>
              <a:defRPr/>
            </a:pPr>
            <a:endParaRPr lang="en-US" sz="1400">
              <a:solidFill>
                <a:srgbClr val="737373"/>
              </a:solidFill>
              <a:latin typeface="Segoe UI" panose="020B0502040204020203" pitchFamily="34" charset="0"/>
              <a:ea typeface="Segoe UI Light"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4723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3957">
              <a:spcAft>
                <a:spcPts val="1175"/>
              </a:spcAft>
              <a:buClr>
                <a:srgbClr val="FFFFFF"/>
              </a:buClr>
              <a:buFont typeface="Arial" panose="020B0604020202020204" pitchFamily="34" charset="0"/>
              <a:buNone/>
              <a:defRPr/>
            </a:pPr>
            <a:r>
              <a:rPr lang="en-US" sz="1400">
                <a:hlinkClick r:id="rId3"/>
              </a:rPr>
              <a:t>https://medium.com/@DonovanBrown_41367/dissecting-the-definition-69151da0435f</a:t>
            </a:r>
            <a:endParaRPr lang="en-US" sz="1400"/>
          </a:p>
          <a:p>
            <a:pPr marL="0" lvl="0" indent="0" defTabSz="913957">
              <a:spcAft>
                <a:spcPts val="1175"/>
              </a:spcAft>
              <a:buClr>
                <a:srgbClr val="FFFFFF"/>
              </a:buClr>
              <a:buFont typeface="Arial" panose="020B0604020202020204" pitchFamily="34" charset="0"/>
              <a:buNone/>
              <a:defRPr/>
            </a:pPr>
            <a:endParaRPr lang="en-US" sz="1400">
              <a:solidFill>
                <a:srgbClr val="737373"/>
              </a:solidFill>
              <a:latin typeface="Segoe UI" panose="020B0502040204020203" pitchFamily="34" charset="0"/>
              <a:ea typeface="Segoe UI Light"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4651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a:effectLst/>
              </a:rPr>
              <a:t>Jamie Cool, 9/1/2021</a:t>
            </a:r>
          </a:p>
          <a:p>
            <a:pPr marL="228600" marR="0" lvl="0" indent="-228600">
              <a:spcBef>
                <a:spcPts val="0"/>
              </a:spcBef>
              <a:spcAft>
                <a:spcPts val="0"/>
              </a:spcAft>
              <a:buSzPts val="1000"/>
              <a:buFont typeface="Symbol" panose="05050102010706020507" pitchFamily="18" charset="2"/>
              <a:buChar char=""/>
              <a:tabLst>
                <a:tab pos="1143000" algn="l"/>
              </a:tabLst>
            </a:pPr>
            <a:r>
              <a:rPr lang="en-US" sz="1200">
                <a:solidFill>
                  <a:srgbClr val="000000"/>
                </a:solidFill>
                <a:effectLst/>
                <a:latin typeface="Calibri" panose="020F0502020204030204" pitchFamily="34" charset="0"/>
                <a:ea typeface="Times New Roman" panose="02020603050405020304" pitchFamily="18" charset="0"/>
              </a:rPr>
              <a:t>“The Bing team was the first team to do this”</a:t>
            </a:r>
            <a:endParaRPr lang="en-US" sz="1200">
              <a:solidFill>
                <a:srgbClr val="000000"/>
              </a:solidFill>
              <a:effectLst/>
              <a:latin typeface="Calibri" panose="020F0502020204030204" pitchFamily="34" charset="0"/>
              <a:ea typeface="Calibri" panose="020F0502020204030204" pitchFamily="34" charset="0"/>
            </a:endParaRPr>
          </a:p>
          <a:p>
            <a:pPr marL="228600" marR="0" lvl="0" indent="-228600">
              <a:spcBef>
                <a:spcPts val="0"/>
              </a:spcBef>
              <a:spcAft>
                <a:spcPts val="0"/>
              </a:spcAft>
              <a:buSzPts val="1000"/>
              <a:buFont typeface="Symbol" panose="05050102010706020507" pitchFamily="18" charset="2"/>
              <a:buChar char=""/>
              <a:tabLst>
                <a:tab pos="1143000" algn="l"/>
              </a:tabLst>
            </a:pPr>
            <a:r>
              <a:rPr lang="en-US" sz="1200">
                <a:solidFill>
                  <a:srgbClr val="000000"/>
                </a:solidFill>
                <a:effectLst/>
                <a:latin typeface="Calibri" panose="020F0502020204030204" pitchFamily="34" charset="0"/>
                <a:ea typeface="Times New Roman" panose="02020603050405020304" pitchFamily="18" charset="0"/>
              </a:rPr>
              <a:t>“You had to force the engineering team to take responsibility for the quality of the product” </a:t>
            </a:r>
            <a:endParaRPr lang="en-US" sz="1200">
              <a:solidFill>
                <a:srgbClr val="000000"/>
              </a:solidFill>
              <a:effectLst/>
              <a:latin typeface="Calibri" panose="020F0502020204030204" pitchFamily="34"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B77F062A-3568-422D-AB49-04BB6BD91DAD}" type="slidenum">
              <a:rPr lang="en-US" smtClean="0"/>
              <a:t>21</a:t>
            </a:fld>
            <a:endParaRPr lang="en-US"/>
          </a:p>
        </p:txBody>
      </p:sp>
    </p:spTree>
    <p:extLst>
      <p:ext uri="{BB962C8B-B14F-4D97-AF65-F5344CB8AC3E}">
        <p14:creationId xmlns:p14="http://schemas.microsoft.com/office/powerpoint/2010/main" val="1404130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Do: </a:t>
            </a:r>
          </a:p>
          <a:p>
            <a:pPr marL="171450" indent="-171450">
              <a:buFont typeface="Arial" panose="020B0604020202020204" pitchFamily="34" charset="0"/>
              <a:buChar char="•"/>
            </a:pPr>
            <a:r>
              <a:rPr lang="en-US" sz="1200" kern="1200">
                <a:solidFill>
                  <a:schemeClr val="tx1"/>
                </a:solidFill>
                <a:latin typeface="+mn-lt"/>
                <a:ea typeface="+mn-ea"/>
                <a:cs typeface="+mn-cs"/>
              </a:rPr>
              <a:t>The proportions are wrong. Engineering should be 10x greater than PM or SRE. (Updated by Dave Burnison on 5/12/2020)</a:t>
            </a:r>
          </a:p>
          <a:p>
            <a:pPr marL="171450" indent="-171450">
              <a:buFont typeface="Arial" panose="020B0604020202020204" pitchFamily="34" charset="0"/>
              <a:buChar char="•"/>
            </a:pPr>
            <a:r>
              <a:rPr lang="en-US" sz="1200" kern="1200">
                <a:solidFill>
                  <a:schemeClr val="tx1"/>
                </a:solidFill>
                <a:latin typeface="+mn-lt"/>
                <a:ea typeface="+mn-ea"/>
                <a:cs typeface="+mn-cs"/>
              </a:rPr>
              <a:t>From Sam: “I'm also wondering whether we should address the </a:t>
            </a:r>
            <a:r>
              <a:rPr lang="en-US" sz="1200" kern="1200" err="1">
                <a:solidFill>
                  <a:schemeClr val="tx1"/>
                </a:solidFill>
                <a:latin typeface="+mn-lt"/>
                <a:ea typeface="+mn-ea"/>
                <a:cs typeface="+mn-cs"/>
              </a:rPr>
              <a:t>Ux</a:t>
            </a:r>
            <a:r>
              <a:rPr lang="en-US" sz="1200" kern="1200">
                <a:solidFill>
                  <a:schemeClr val="tx1"/>
                </a:solidFill>
                <a:latin typeface="+mn-lt"/>
                <a:ea typeface="+mn-ea"/>
                <a:cs typeface="+mn-cs"/>
              </a:rPr>
              <a:t> question?” Maybe use the slide that Dave McKinstry created. </a:t>
            </a:r>
            <a:endParaRPr lang="en-US"/>
          </a:p>
        </p:txBody>
      </p:sp>
      <p:sp>
        <p:nvSpPr>
          <p:cNvPr id="4" name="Slide Number Placeholder 3"/>
          <p:cNvSpPr>
            <a:spLocks noGrp="1"/>
          </p:cNvSpPr>
          <p:nvPr>
            <p:ph type="sldNum" sz="quarter" idx="5"/>
          </p:nvPr>
        </p:nvSpPr>
        <p:spPr/>
        <p:txBody>
          <a:bodyPr/>
          <a:lstStyle/>
          <a:p>
            <a:fld id="{B77F062A-3568-422D-AB49-04BB6BD91DAD}" type="slidenum">
              <a:rPr lang="en-US" smtClean="0"/>
              <a:t>22</a:t>
            </a:fld>
            <a:endParaRPr lang="en-US"/>
          </a:p>
        </p:txBody>
      </p:sp>
    </p:spTree>
    <p:extLst>
      <p:ext uri="{BB962C8B-B14F-4D97-AF65-F5344CB8AC3E}">
        <p14:creationId xmlns:p14="http://schemas.microsoft.com/office/powerpoint/2010/main" val="1318653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Do: Consider adding “</a:t>
            </a:r>
            <a:r>
              <a:rPr lang="en-US" sz="1200" kern="1200">
                <a:solidFill>
                  <a:schemeClr val="tx1"/>
                </a:solidFill>
                <a:latin typeface="+mn-lt"/>
                <a:ea typeface="+mn-ea"/>
                <a:cs typeface="+mn-cs"/>
              </a:rPr>
              <a:t>Customer connection or customer development”</a:t>
            </a:r>
          </a:p>
        </p:txBody>
      </p:sp>
      <p:sp>
        <p:nvSpPr>
          <p:cNvPr id="4" name="Slide Number Placeholder 3"/>
          <p:cNvSpPr>
            <a:spLocks noGrp="1"/>
          </p:cNvSpPr>
          <p:nvPr>
            <p:ph type="sldNum" sz="quarter" idx="5"/>
          </p:nvPr>
        </p:nvSpPr>
        <p:spPr/>
        <p:txBody>
          <a:bodyPr/>
          <a:lstStyle/>
          <a:p>
            <a:fld id="{B77F062A-3568-422D-AB49-04BB6BD91DAD}" type="slidenum">
              <a:rPr lang="en-US" smtClean="0"/>
              <a:t>27</a:t>
            </a:fld>
            <a:endParaRPr lang="en-US"/>
          </a:p>
        </p:txBody>
      </p:sp>
    </p:spTree>
    <p:extLst>
      <p:ext uri="{BB962C8B-B14F-4D97-AF65-F5344CB8AC3E}">
        <p14:creationId xmlns:p14="http://schemas.microsoft.com/office/powerpoint/2010/main" val="2282048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3957">
              <a:spcAft>
                <a:spcPts val="1175"/>
              </a:spcAft>
              <a:buClr>
                <a:srgbClr val="FFFFFF"/>
              </a:buClr>
              <a:buFont typeface="Arial" panose="020B0604020202020204" pitchFamily="34" charset="0"/>
              <a:buNone/>
              <a:defRPr/>
            </a:pPr>
            <a:endParaRPr lang="en-US" sz="1400">
              <a:solidFill>
                <a:srgbClr val="737373"/>
              </a:solidFill>
              <a:latin typeface="Segoe UI" panose="020B0502040204020203" pitchFamily="34" charset="0"/>
              <a:ea typeface="Segoe UI Light"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7839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cs typeface="Calibri"/>
              </a:rPr>
              <a:t>Microsoft documentation story</a:t>
            </a:r>
          </a:p>
        </p:txBody>
      </p:sp>
      <p:sp>
        <p:nvSpPr>
          <p:cNvPr id="4" name="Slide Number Placeholder 3"/>
          <p:cNvSpPr>
            <a:spLocks noGrp="1"/>
          </p:cNvSpPr>
          <p:nvPr>
            <p:ph type="sldNum" sz="quarter" idx="5"/>
          </p:nvPr>
        </p:nvSpPr>
        <p:spPr/>
        <p:txBody>
          <a:bodyPr/>
          <a:lstStyle/>
          <a:p>
            <a:fld id="{3D7B9D4F-5F19-438C-92E8-037C6AE8F87D}" type="slidenum">
              <a:rPr lang="en-US" smtClean="0"/>
              <a:t>29</a:t>
            </a:fld>
            <a:endParaRPr lang="en-US"/>
          </a:p>
        </p:txBody>
      </p:sp>
    </p:spTree>
    <p:extLst>
      <p:ext uri="{BB962C8B-B14F-4D97-AF65-F5344CB8AC3E}">
        <p14:creationId xmlns:p14="http://schemas.microsoft.com/office/powerpoint/2010/main" val="2495157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a:solidFill>
                  <a:schemeClr val="tx1"/>
                </a:solidFill>
              </a:rPr>
              <a:t>Most of top 10 orgs have slightly improved (distance: +1;  2018 vs 2H CY2019</a:t>
            </a:r>
          </a:p>
        </p:txBody>
      </p:sp>
      <p:sp>
        <p:nvSpPr>
          <p:cNvPr id="4" name="Header Placeholder 3"/>
          <p:cNvSpPr>
            <a:spLocks noGrp="1"/>
          </p:cNvSpPr>
          <p:nvPr>
            <p:ph type="hdr" sz="quarter"/>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6/18/2025 11:26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1840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0" lvl="0" indent="0">
              <a:buFont typeface="Arial"/>
              <a:buNone/>
            </a:pPr>
            <a:r>
              <a:rPr lang="en-US"/>
              <a:t>Open source culture</a:t>
            </a:r>
          </a:p>
          <a:p>
            <a:pPr marL="171450" indent="-171450">
              <a:buFont typeface="Arial"/>
              <a:buChar char="•"/>
            </a:pPr>
            <a:endParaRPr lang="en-US"/>
          </a:p>
          <a:p>
            <a:pPr marL="171450" indent="-171450">
              <a:buFont typeface="Arial"/>
              <a:buChar char="•"/>
            </a:pPr>
            <a:r>
              <a:rPr lang="en-US"/>
              <a:t>Increasing collaboration both within your development teams as well as between your teams and the community is critical to accelerating innovation.</a:t>
            </a:r>
          </a:p>
          <a:p>
            <a:pPr marL="171450" indent="-171450">
              <a:buFont typeface="Arial"/>
              <a:buChar char="•"/>
            </a:pPr>
            <a:r>
              <a:rPr lang="en-US" sz="850">
                <a:latin typeface="Segoe UI"/>
                <a:cs typeface="Segoe UI"/>
              </a:rPr>
              <a:t>Collaboration is at the heart of GitHub - last year, developers made over 1 billion contributions to the open source projects and private repos that are hosted on GitHub. </a:t>
            </a:r>
            <a:endParaRPr lang="en-US" sz="850">
              <a:cs typeface="Segoe UI" panose="020B0502040204020203" pitchFamily="34" charset="0"/>
            </a:endParaRPr>
          </a:p>
          <a:p>
            <a:pPr marL="171450" indent="-171450">
              <a:buFont typeface="Arial,Sans-Serif"/>
              <a:buChar char="•"/>
            </a:pPr>
            <a:r>
              <a:rPr lang="en-US" sz="850">
                <a:latin typeface="Segoe UI"/>
                <a:cs typeface="Segoe UI"/>
              </a:rPr>
              <a:t>GitHub connects your teams securely to the open source community and also empowers your teams to implement a culture of </a:t>
            </a:r>
            <a:r>
              <a:rPr lang="en-US" sz="850" err="1">
                <a:latin typeface="Segoe UI"/>
                <a:cs typeface="Segoe UI"/>
              </a:rPr>
              <a:t>innersourcing</a:t>
            </a:r>
            <a:r>
              <a:rPr lang="en-US" sz="850">
                <a:latin typeface="Segoe UI"/>
                <a:cs typeface="Segoe UI"/>
              </a:rPr>
              <a:t>, leveraging the best practices of the open source community using the same collaboration platform they do.</a:t>
            </a:r>
          </a:p>
          <a:p>
            <a:pPr marL="171450" indent="-171450">
              <a:buFont typeface="Arial"/>
              <a:buChar char="•"/>
            </a:pPr>
            <a:r>
              <a:rPr lang="en-US" sz="850">
                <a:latin typeface="Segoe UI"/>
                <a:cs typeface="Segoe UI"/>
              </a:rPr>
              <a:t> </a:t>
            </a:r>
            <a:r>
              <a:rPr lang="en-US" sz="850" b="1" err="1">
                <a:latin typeface="Segoe UI"/>
                <a:cs typeface="Segoe UI"/>
              </a:rPr>
              <a:t>InnerSource</a:t>
            </a:r>
            <a:r>
              <a:rPr lang="en-US" sz="850">
                <a:latin typeface="Segoe UI"/>
                <a:cs typeface="Segoe UI"/>
              </a:rPr>
              <a:t> is enabled through: Expertise sharing, Cross-team collaboration, Improved code reuse and Increased velocity</a:t>
            </a:r>
          </a:p>
          <a:p>
            <a:pPr marL="171450" indent="-171450">
              <a:buFont typeface="Arial"/>
              <a:buChar char="•"/>
            </a:pPr>
            <a:r>
              <a:rPr lang="en-US" sz="850">
                <a:latin typeface="Segoe UI"/>
                <a:cs typeface="Segoe UI"/>
              </a:rPr>
              <a:t>In the end, the most innovative companies are also winning the war for talent as </a:t>
            </a:r>
            <a:r>
              <a:rPr lang="en-US"/>
              <a:t>It is how they attract </a:t>
            </a:r>
            <a:br>
              <a:rPr lang="en-US"/>
            </a:br>
            <a:r>
              <a:rPr lang="en-US"/>
              <a:t>and retain talent.</a:t>
            </a:r>
          </a:p>
          <a:p>
            <a:pPr marL="171450" indent="-171450">
              <a:buFont typeface="Arial"/>
              <a:buChar char="•"/>
            </a:pPr>
            <a:r>
              <a:rPr lang="en-US"/>
              <a:t>Developers want to solve interesting problems, collaborate with other developers, grow their skills and use tools they love – and that starts and ends with GitHub.  </a:t>
            </a:r>
          </a:p>
          <a:p>
            <a:pPr marL="171450" indent="-171450">
              <a:buFont typeface="Arial"/>
              <a:buChar char="•"/>
            </a:pPr>
            <a:endParaRPr lang="en-US" sz="850">
              <a:cs typeface="Segoe UI" panose="020B0502040204020203" pitchFamily="34" charset="0"/>
            </a:endParaRPr>
          </a:p>
          <a:p>
            <a:pPr marL="171450" indent="-171450">
              <a:buFont typeface="Arial"/>
              <a:buChar char="•"/>
            </a:pPr>
            <a:endParaRPr lang="en-US" sz="850">
              <a:cs typeface="Segoe UI" panose="020B0502040204020203" pitchFamily="34" charset="0"/>
            </a:endParaRPr>
          </a:p>
          <a:p>
            <a:pPr marL="171450" indent="-171450">
              <a:buFont typeface="Arial"/>
              <a:buChar char="•"/>
            </a:pPr>
            <a:endParaRPr lang="en-US" sz="850">
              <a:cs typeface="Segoe UI" panose="020B0502040204020203" pitchFamily="34" charset="0"/>
            </a:endParaRPr>
          </a:p>
        </p:txBody>
      </p:sp>
    </p:spTree>
    <p:extLst>
      <p:ext uri="{BB962C8B-B14F-4D97-AF65-F5344CB8AC3E}">
        <p14:creationId xmlns:p14="http://schemas.microsoft.com/office/powerpoint/2010/main" val="896593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highlight>
                  <a:srgbClr val="FFFFFF"/>
                </a:highlight>
              </a:rPr>
              <a:t>Each stage of the development lifecycle has unique security components, that when used together help prevent threats at all critical junctions.</a:t>
            </a:r>
          </a:p>
          <a:p>
            <a:endParaRPr lang="en-US" b="1">
              <a:highlight>
                <a:srgbClr val="FFFFFF"/>
              </a:highlight>
            </a:endParaRPr>
          </a:p>
          <a:p>
            <a:r>
              <a:rPr lang="en-US" b="1">
                <a:highlight>
                  <a:srgbClr val="FFFFFF"/>
                </a:highlight>
              </a:rPr>
              <a:t>For pre-commit: </a:t>
            </a:r>
            <a:r>
              <a:rPr lang="en-US" b="0">
                <a:highlight>
                  <a:srgbClr val="FFFFFF"/>
                </a:highlight>
              </a:rPr>
              <a:t>It’s important to start with a focus on threat modeling and understanding the threat landscape, to grasp the overall risk of what you are looking to bring to execution in code. Employ a range of IDEs, security, plugins, and pre-commit hooks to make sure that the code you’re generating adheres to the security standards. This step also helps ensure there are no vulnerabilities created unintentionally. Don’t forget to hold peer reviews to align different teams about the security risks and code that they recently introduced into the code-base.</a:t>
            </a:r>
          </a:p>
          <a:p>
            <a:br>
              <a:rPr lang="en-US" b="1">
                <a:highlight>
                  <a:srgbClr val="FFFFFF"/>
                </a:highlight>
              </a:rPr>
            </a:br>
            <a:r>
              <a:rPr lang="en-US" b="1">
                <a:highlight>
                  <a:srgbClr val="FFFFFF"/>
                </a:highlight>
              </a:rPr>
              <a:t>When it comes to the commit stage</a:t>
            </a:r>
            <a:r>
              <a:rPr lang="en-US" b="0">
                <a:highlight>
                  <a:srgbClr val="FFFFFF"/>
                </a:highlight>
              </a:rPr>
              <a:t>: It’s time to start taking on more extensive security methods to review the code, including static code analysis. Security unit tests may involve running scanners or performing manual tests on running code. In this stage, remember to review dependency management and the overall dependency tree for inherited vulnerabilities. After this is complete, you can check for credentials that may have been inadvertently introduced into the code-base. This is called credential scanning but may also be known as secret scanning or token scanning.</a:t>
            </a:r>
            <a:br>
              <a:rPr lang="en-US" b="1">
                <a:highlight>
                  <a:srgbClr val="FFFFFF"/>
                </a:highlight>
              </a:rPr>
            </a:br>
            <a:br>
              <a:rPr lang="en-US" b="1">
                <a:highlight>
                  <a:srgbClr val="FFFFFF"/>
                </a:highlight>
              </a:rPr>
            </a:br>
            <a:r>
              <a:rPr lang="en-US" b="1">
                <a:highlight>
                  <a:srgbClr val="FFFFFF"/>
                </a:highlight>
              </a:rPr>
              <a:t>In the deploy stage: </a:t>
            </a:r>
            <a:r>
              <a:rPr lang="en-US" b="0">
                <a:highlight>
                  <a:srgbClr val="FFFFFF"/>
                </a:highlight>
              </a:rPr>
              <a:t>We look at the overall health of the code-base and, in addition to the items checked in the commit stage (which can be repeated in the deploy stage), we also look at the infrastructure-as-code (IAC) segments, which are necessary for identifying abstracted layers of infrastructure. In Deploy, you also need to examine the high-level security risks, cloud configuration checks, and security acceptance tests to make sure everything is in line with the expectations and organizational security goals. </a:t>
            </a:r>
          </a:p>
          <a:p>
            <a:endParaRPr lang="en-US" b="1">
              <a:highlight>
                <a:srgbClr val="FFFFFF"/>
              </a:highlight>
            </a:endParaRPr>
          </a:p>
          <a:p>
            <a:r>
              <a:rPr lang="en-US" b="1">
                <a:highlight>
                  <a:srgbClr val="FFFFFF"/>
                </a:highlight>
              </a:rPr>
              <a:t>Once code is being deployed: </a:t>
            </a:r>
            <a:r>
              <a:rPr lang="en-US" b="0">
                <a:highlight>
                  <a:srgbClr val="FFFFFF"/>
                </a:highlight>
              </a:rPr>
              <a:t>Now it’s a matter of operating and monitoring through continuous monitoring and additional threat intelligence, which not only helps visualize results; it also covers the overall dependency vulnerabilities that may be inherited over time. Make sure to hold additional post-mortems, so your teams take away lessons learned, and to continue iterating as you move through the development lifecycle.</a:t>
            </a:r>
            <a:endParaRPr lang="en-US" b="1">
              <a:highlight>
                <a:srgbClr val="FFFFFF"/>
              </a:highlight>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810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took almost 2 ½ years to convert all of these tests. </a:t>
            </a:r>
          </a:p>
          <a:p>
            <a:r>
              <a:rPr lang="en-US"/>
              <a:t>Jamie Cool, 9/1/2021:</a:t>
            </a:r>
          </a:p>
          <a:p>
            <a:endParaRPr lang="en-US" sz="1800">
              <a:solidFill>
                <a:srgbClr val="000000"/>
              </a:solidFill>
              <a:effectLst/>
              <a:latin typeface="Calibri" panose="020F0502020204030204" pitchFamily="34" charset="0"/>
              <a:ea typeface="Times New Roman" panose="02020603050405020304" pitchFamily="18" charset="0"/>
            </a:endParaRPr>
          </a:p>
          <a:p>
            <a:pPr marL="285750" indent="-285750">
              <a:buFont typeface="Arial" panose="020B0604020202020204" pitchFamily="34" charset="0"/>
              <a:buChar char="•"/>
            </a:pPr>
            <a:r>
              <a:rPr lang="en-US" sz="1800">
                <a:solidFill>
                  <a:srgbClr val="000000"/>
                </a:solidFill>
                <a:effectLst/>
                <a:latin typeface="Calibri" panose="020F0502020204030204" pitchFamily="34" charset="0"/>
                <a:ea typeface="Times New Roman" panose="02020603050405020304" pitchFamily="18" charset="0"/>
              </a:rPr>
              <a:t>“It takes time and energy. [At one point] We spent 20% of our engineering capacity to refactor our test suites.” </a:t>
            </a:r>
          </a:p>
          <a:p>
            <a:pPr marL="285750" indent="-285750">
              <a:buFont typeface="Arial" panose="020B0604020202020204" pitchFamily="34" charset="0"/>
              <a:buChar char="•"/>
            </a:pPr>
            <a:r>
              <a:rPr lang="en-US" sz="1800">
                <a:solidFill>
                  <a:srgbClr val="000000"/>
                </a:solidFill>
                <a:effectLst/>
                <a:latin typeface="Calibri" panose="020F0502020204030204" pitchFamily="34" charset="0"/>
                <a:ea typeface="Times New Roman" panose="02020603050405020304" pitchFamily="18" charset="0"/>
              </a:rPr>
              <a:t>“That was the best feature that we did all year because the ability to ship something with confidence and the velocity that we are coming out of this with went way up”</a:t>
            </a:r>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33</a:t>
            </a:fld>
            <a:endParaRPr lang="en-US"/>
          </a:p>
        </p:txBody>
      </p:sp>
    </p:spTree>
    <p:extLst>
      <p:ext uri="{BB962C8B-B14F-4D97-AF65-F5344CB8AC3E}">
        <p14:creationId xmlns:p14="http://schemas.microsoft.com/office/powerpoint/2010/main" val="2449377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200"/>
              </a:spcBef>
              <a:buNone/>
            </a:pPr>
            <a:r>
              <a:rPr lang="en-GB" sz="2200"/>
              <a:t>PR’s are point of code review</a:t>
            </a:r>
          </a:p>
          <a:p>
            <a:pPr marL="228600" lvl="1" indent="0">
              <a:spcBef>
                <a:spcPts val="1200"/>
              </a:spcBef>
              <a:buNone/>
            </a:pPr>
            <a:r>
              <a:rPr lang="en-GB" sz="1400"/>
              <a:t>L0+L1 Tests performed before merge</a:t>
            </a:r>
          </a:p>
          <a:p>
            <a:pPr marL="228600" lvl="1" indent="0">
              <a:spcBef>
                <a:spcPts val="1200"/>
              </a:spcBef>
              <a:buNone/>
            </a:pPr>
            <a:r>
              <a:rPr lang="en-GB" sz="1400"/>
              <a:t>Security tested before commit</a:t>
            </a:r>
          </a:p>
          <a:p>
            <a:pPr marL="0" indent="0">
              <a:buNone/>
            </a:pPr>
            <a:endParaRPr lang="en-GB" sz="2000"/>
          </a:p>
          <a:p>
            <a:pPr marL="0" indent="0">
              <a:buNone/>
            </a:pPr>
            <a:r>
              <a:rPr lang="en-GB" sz="2800" b="1"/>
              <a:t>Result:</a:t>
            </a:r>
          </a:p>
          <a:p>
            <a:pPr marL="0" indent="0">
              <a:spcBef>
                <a:spcPts val="1200"/>
              </a:spcBef>
              <a:buNone/>
            </a:pPr>
            <a:r>
              <a:rPr lang="en-GB" sz="2200"/>
              <a:t>Shift-left testing to pre-merge</a:t>
            </a:r>
          </a:p>
          <a:p>
            <a:pPr marL="228600" lvl="1" indent="0">
              <a:spcBef>
                <a:spcPts val="1200"/>
              </a:spcBef>
              <a:buNone/>
            </a:pPr>
            <a:r>
              <a:rPr lang="en-GB" sz="1400"/>
              <a:t>1/5 Pull requests fail</a:t>
            </a:r>
          </a:p>
          <a:p>
            <a:pPr marL="0" indent="0">
              <a:spcBef>
                <a:spcPts val="1200"/>
              </a:spcBef>
              <a:buNone/>
            </a:pPr>
            <a:r>
              <a:rPr lang="en-GB" sz="2200"/>
              <a:t>Makes CI build failures rare</a:t>
            </a:r>
          </a:p>
          <a:p>
            <a:pPr marL="228600" lvl="1" indent="0">
              <a:spcBef>
                <a:spcPts val="1200"/>
              </a:spcBef>
              <a:buNone/>
            </a:pPr>
            <a:r>
              <a:rPr lang="en-GB" sz="1400"/>
              <a:t>1/100 CI builds fail</a:t>
            </a:r>
          </a:p>
          <a:p>
            <a:pPr marL="0" indent="0">
              <a:spcBef>
                <a:spcPts val="1200"/>
              </a:spcBef>
              <a:buNone/>
            </a:pPr>
            <a:r>
              <a:rPr lang="en-GB" sz="2200"/>
              <a:t>Accelerates the inner and outer loops</a:t>
            </a:r>
          </a:p>
          <a:p>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In this interview, Director of Engineering Munil Shah returns to share insights on how our quality practices had to change to support of Visual Studio Team Services.</a:t>
            </a:r>
            <a:endParaRPr lang="en-US">
              <a:hlinkClick r:id="rId3" invalidUrl="https://channel9.msdn.com/Blogs/DevOps-Interviews/Interview-with-Munil-Shah-Quality?term=devOps interviews&amp;lang-en=true"/>
            </a:endParaRPr>
          </a:p>
          <a:p>
            <a:r>
              <a:rPr lang="en-US">
                <a:hlinkClick r:id="rId3" invalidUrl="https://channel9.msdn.com/Blogs/DevOps-Interviews/Interview-with-Munil-Shah-Quality?term=devOps interviews&amp;lang-en=true"/>
              </a:rPr>
              <a:t>https://channel9.msdn.com/Blogs/DevOps-Interviews/Interview-with-Munil-Shah-Quality?term=devOps%20interviews&amp;lang-en=true</a:t>
            </a:r>
            <a:endParaRPr lang="en-US"/>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34</a:t>
            </a:fld>
            <a:endParaRPr lang="en-US"/>
          </a:p>
        </p:txBody>
      </p:sp>
    </p:spTree>
    <p:extLst>
      <p:ext uri="{BB962C8B-B14F-4D97-AF65-F5344CB8AC3E}">
        <p14:creationId xmlns:p14="http://schemas.microsoft.com/office/powerpoint/2010/main" val="3962955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 Guckenheimer once said “Transforming Microsoft is not moving the heading of 1 giant ship. it's moving 5000 smaller ships”</a:t>
            </a:r>
          </a:p>
          <a:p>
            <a:endParaRPr lang="en-US" b="0" i="0">
              <a:solidFill>
                <a:srgbClr val="555555"/>
              </a:solidFill>
              <a:effectLst/>
              <a:latin typeface="Roboto" panose="02000000000000000000" pitchFamily="2"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7F062A-3568-422D-AB49-04BB6BD91D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648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DevOps Interviews features flags and safe deployment are covered in several shows.</a:t>
            </a:r>
          </a:p>
          <a:p>
            <a:r>
              <a:rPr lang="en-US">
                <a:hlinkClick r:id="rId3"/>
              </a:rPr>
              <a:t>https://channel9.msdn.com/Blogs/DevOps-Interviews</a:t>
            </a:r>
            <a:endParaRPr lang="en-US"/>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37</a:t>
            </a:fld>
            <a:endParaRPr lang="en-US"/>
          </a:p>
        </p:txBody>
      </p:sp>
    </p:spTree>
    <p:extLst>
      <p:ext uri="{BB962C8B-B14F-4D97-AF65-F5344CB8AC3E}">
        <p14:creationId xmlns:p14="http://schemas.microsoft.com/office/powerpoint/2010/main" val="955594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Sam: “</a:t>
            </a:r>
            <a:r>
              <a:rPr lang="en-US" sz="1200" kern="1200">
                <a:solidFill>
                  <a:schemeClr val="tx1"/>
                </a:solidFill>
                <a:latin typeface="+mn-lt"/>
                <a:ea typeface="+mn-ea"/>
                <a:cs typeface="+mn-cs"/>
              </a:rPr>
              <a:t>A screenshot would be more persuasive</a:t>
            </a:r>
            <a:r>
              <a:rPr lang="en-US"/>
              <a:t>”</a:t>
            </a:r>
          </a:p>
          <a:p>
            <a:endParaRPr lang="en-US"/>
          </a:p>
        </p:txBody>
      </p:sp>
      <p:sp>
        <p:nvSpPr>
          <p:cNvPr id="4" name="Slide Number Placeholder 3"/>
          <p:cNvSpPr>
            <a:spLocks noGrp="1"/>
          </p:cNvSpPr>
          <p:nvPr>
            <p:ph type="sldNum" sz="quarter" idx="5"/>
          </p:nvPr>
        </p:nvSpPr>
        <p:spPr/>
        <p:txBody>
          <a:bodyPr/>
          <a:lstStyle/>
          <a:p>
            <a:fld id="{B77F062A-3568-422D-AB49-04BB6BD91DAD}" type="slidenum">
              <a:rPr lang="en-US" smtClean="0"/>
              <a:t>38</a:t>
            </a:fld>
            <a:endParaRPr lang="en-US"/>
          </a:p>
        </p:txBody>
      </p:sp>
    </p:spTree>
    <p:extLst>
      <p:ext uri="{BB962C8B-B14F-4D97-AF65-F5344CB8AC3E}">
        <p14:creationId xmlns:p14="http://schemas.microsoft.com/office/powerpoint/2010/main" val="257478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3957">
              <a:spcAft>
                <a:spcPts val="1175"/>
              </a:spcAft>
              <a:buClr>
                <a:srgbClr val="FFFFFF"/>
              </a:buClr>
              <a:buFont typeface="Arial" panose="020B0604020202020204" pitchFamily="34" charset="0"/>
              <a:buNone/>
              <a:defRPr/>
            </a:pPr>
            <a:endParaRPr lang="en-US" sz="1400">
              <a:solidFill>
                <a:srgbClr val="737373"/>
              </a:solidFill>
              <a:latin typeface="Segoe UI" panose="020B0502040204020203" pitchFamily="34" charset="0"/>
              <a:ea typeface="Segoe UI Light"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46612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6000">
                <a:solidFill>
                  <a:srgbClr val="5ACBF0"/>
                </a:solidFill>
              </a:rPr>
              <a:t>Ability to recover</a:t>
            </a:r>
          </a:p>
          <a:p>
            <a:endParaRPr lang="en-US" sz="6000">
              <a:solidFill>
                <a:srgbClr val="5ACBF0"/>
              </a:solidFill>
            </a:endParaRPr>
          </a:p>
          <a:p>
            <a:r>
              <a:rPr lang="en-US" sz="6000">
                <a:solidFill>
                  <a:srgbClr val="5ACBF0"/>
                </a:solidFill>
              </a:rPr>
              <a:t>No downtime during disruptions</a:t>
            </a:r>
            <a:endParaRPr lang="en-US" sz="6000" b="0" u="none">
              <a:hlinkClick r:id="rId3"/>
            </a:endParaRPr>
          </a:p>
          <a:p>
            <a:endParaRPr lang="en-US" sz="6000">
              <a:hlinkClick r:id="rId3"/>
            </a:endParaRPr>
          </a:p>
          <a:p>
            <a:endParaRPr lang="en-US" sz="6000">
              <a:hlinkClick r:id="rId3"/>
            </a:endParaRPr>
          </a:p>
          <a:p>
            <a:r>
              <a:rPr lang="en-US" sz="6000">
                <a:hlinkClick r:id="rId3"/>
              </a:rPr>
              <a:t>https://docs.microsoft.com/en-us/learn/modules/intro-to-site-reliability-engineering/</a:t>
            </a:r>
            <a:endParaRPr lang="en-US" sz="6000"/>
          </a:p>
          <a:p>
            <a:endParaRPr lang="en-US" sz="6000">
              <a:solidFill>
                <a:srgbClr val="5ACBF0"/>
              </a:solidFill>
            </a:endParaRPr>
          </a:p>
          <a:p>
            <a:r>
              <a:rPr lang="en-US" sz="6000">
                <a:solidFill>
                  <a:srgbClr val="5ACBF0"/>
                </a:solidFill>
              </a:rPr>
              <a:t>SLI (Service Level Indicators) </a:t>
            </a:r>
            <a:r>
              <a:rPr lang="en-US" sz="6000">
                <a:solidFill>
                  <a:schemeClr val="bg1"/>
                </a:solidFill>
              </a:rPr>
              <a:t>A ratio and will depend on where it’s measured</a:t>
            </a:r>
          </a:p>
          <a:p>
            <a:pPr marL="914400" lvl="2" indent="-457200">
              <a:buFont typeface="Arial" panose="020B0604020202020204" pitchFamily="34" charset="0"/>
              <a:buChar char="•"/>
            </a:pPr>
            <a:r>
              <a:rPr lang="en-US" sz="6000">
                <a:solidFill>
                  <a:schemeClr val="bg1"/>
                </a:solidFill>
              </a:rPr>
              <a:t># of successful HTTP calls / total # of HTTP calls…as measured by the frontend web servers</a:t>
            </a:r>
          </a:p>
          <a:p>
            <a:endParaRPr lang="en-US" sz="6000">
              <a:solidFill>
                <a:schemeClr val="bg1"/>
              </a:solidFill>
              <a:latin typeface="Arial Black" panose="020B0A04020102020204" pitchFamily="34" charset="0"/>
            </a:endParaRPr>
          </a:p>
        </p:txBody>
      </p:sp>
      <p:sp>
        <p:nvSpPr>
          <p:cNvPr id="4" name="Slide Number Placeholder 3"/>
          <p:cNvSpPr>
            <a:spLocks noGrp="1"/>
          </p:cNvSpPr>
          <p:nvPr>
            <p:ph type="sldNum" sz="quarter" idx="5"/>
          </p:nvPr>
        </p:nvSpPr>
        <p:spPr/>
        <p:txBody>
          <a:bodyPr/>
          <a:lstStyle/>
          <a:p>
            <a:fld id="{3D7B9D4F-5F19-438C-92E8-037C6AE8F87D}" type="slidenum">
              <a:rPr lang="en-US" smtClean="0"/>
              <a:t>40</a:t>
            </a:fld>
            <a:endParaRPr lang="en-US"/>
          </a:p>
        </p:txBody>
      </p:sp>
    </p:spTree>
    <p:extLst>
      <p:ext uri="{BB962C8B-B14F-4D97-AF65-F5344CB8AC3E}">
        <p14:creationId xmlns:p14="http://schemas.microsoft.com/office/powerpoint/2010/main" val="1302371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Notify customers of outages</a:t>
            </a:r>
          </a:p>
          <a:p>
            <a:endParaRPr lang="en-US"/>
          </a:p>
          <a:p>
            <a:r>
              <a:rPr lang="en-US">
                <a:hlinkClick r:id="rId3"/>
              </a:rPr>
              <a:t>Azure status</a:t>
            </a:r>
            <a:endParaRPr lang="en-US"/>
          </a:p>
        </p:txBody>
      </p:sp>
      <p:sp>
        <p:nvSpPr>
          <p:cNvPr id="4" name="Slide Number Placeholder 3"/>
          <p:cNvSpPr>
            <a:spLocks noGrp="1"/>
          </p:cNvSpPr>
          <p:nvPr>
            <p:ph type="sldNum" sz="quarter" idx="5"/>
          </p:nvPr>
        </p:nvSpPr>
        <p:spPr/>
        <p:txBody>
          <a:bodyPr/>
          <a:lstStyle/>
          <a:p>
            <a:fld id="{B77F062A-3568-422D-AB49-04BB6BD91DAD}" type="slidenum">
              <a:rPr lang="en-US" smtClean="0"/>
              <a:t>41</a:t>
            </a:fld>
            <a:endParaRPr lang="en-US"/>
          </a:p>
        </p:txBody>
      </p:sp>
    </p:spTree>
    <p:extLst>
      <p:ext uri="{BB962C8B-B14F-4D97-AF65-F5344CB8AC3E}">
        <p14:creationId xmlns:p14="http://schemas.microsoft.com/office/powerpoint/2010/main" val="39765805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DRI are only focused on incident triage</a:t>
            </a:r>
          </a:p>
          <a:p>
            <a:r>
              <a:rPr lang="en-US"/>
              <a:t>	want higher stability, put engineers in charge of triage</a:t>
            </a:r>
          </a:p>
          <a:p>
            <a:endParaRPr lang="en-US"/>
          </a:p>
          <a:p>
            <a:endParaRPr lang="en-US"/>
          </a:p>
        </p:txBody>
      </p:sp>
      <p:sp>
        <p:nvSpPr>
          <p:cNvPr id="4" name="Slide Number Placeholder 3"/>
          <p:cNvSpPr>
            <a:spLocks noGrp="1"/>
          </p:cNvSpPr>
          <p:nvPr>
            <p:ph type="sldNum" sz="quarter" idx="5"/>
          </p:nvPr>
        </p:nvSpPr>
        <p:spPr/>
        <p:txBody>
          <a:bodyPr/>
          <a:lstStyle/>
          <a:p>
            <a:fld id="{B77F062A-3568-422D-AB49-04BB6BD91DAD}" type="slidenum">
              <a:rPr lang="en-US" smtClean="0"/>
              <a:t>42</a:t>
            </a:fld>
            <a:endParaRPr lang="en-US"/>
          </a:p>
        </p:txBody>
      </p:sp>
    </p:spTree>
    <p:extLst>
      <p:ext uri="{BB962C8B-B14F-4D97-AF65-F5344CB8AC3E}">
        <p14:creationId xmlns:p14="http://schemas.microsoft.com/office/powerpoint/2010/main" val="1954404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Speaker Notes:</a:t>
            </a:r>
            <a:br>
              <a:rPr lang="en-US"/>
            </a:br>
            <a:br>
              <a:rPr lang="en-US"/>
            </a:br>
            <a:r>
              <a:rPr lang="en-US"/>
              <a:t>This story starts with the current state of development. How are our DevOps practices maturing over time? </a:t>
            </a:r>
          </a:p>
          <a:p>
            <a:endParaRPr lang="en-US"/>
          </a:p>
          <a:p>
            <a:r>
              <a:rPr lang="en-US"/>
              <a:t>While the benefits of DevOps are very real, we are seeing emerging challenges that limit productivity and developer satisfaction. At the heart of these are the challenges faced by central teams that are responsible for the technology used by all development teams, which have different needs and different agile paces, leading to increasingly complex tech stacks. This creates challenges in accelerating time to market, as in addition to the diverse challenges every development team faces due to their unique stack, compliance must be solved and resolved for every new project by hand. As a result, “tribal knowledge” emerges from team to team, which can create information gaps that hard to fill when people leave and make it difficult to onboard new team members. </a:t>
            </a:r>
            <a:br>
              <a:rPr lang="en-US"/>
            </a:br>
            <a:br>
              <a:rPr lang="en-US"/>
            </a:br>
            <a:r>
              <a:rPr lang="en-US"/>
              <a:t>Fixing these problems isn’t simple. There’s a very long list of jobs that have to be done, just to get the basics in place. </a:t>
            </a:r>
          </a:p>
          <a:p>
            <a:endParaRPr lang="en-US"/>
          </a:p>
          <a:p>
            <a:r>
              <a:rPr lang="en-US" b="1"/>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356DE4-4BCD-4C4B-AB84-84A77CB9C3F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503930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Speaker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Many of these problems become clear when trying to do what should be a simple task: just starting a new project and getting team members onboarded.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Today, onboarding team members can be a convoluted process that requires coordination across a variety of teams. For dev leads, this means taking the time to read through long, complex documentation—that’s constantly being updated with new guidance and requirements. Dev leads may need to meet with security teams to align on necessary roles and permissions, validate their cloud infrastructure with cloud ops teams, and meet with DevOps teams to set up the project and align on any special requirements it may have.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process can quickly spiral from days to weeks, putting dev leads between a rock and a hard place when management expects fast start times—and their developers just want to code, not jump through administrative hurdles. </a:t>
            </a:r>
            <a:br>
              <a:rPr lang="en-US" b="0"/>
            </a:br>
            <a:br>
              <a:rPr lang="en-US" b="0"/>
            </a:br>
            <a:r>
              <a:rPr lang="en-US" b="1"/>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F2616-9F3D-4C06-BB11-C7886D322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585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Speaker notes:</a:t>
            </a:r>
          </a:p>
          <a:p>
            <a:endParaRPr lang="en-US" b="1"/>
          </a:p>
          <a:p>
            <a:r>
              <a:rPr lang="en-US" b="0"/>
              <a:t>So, how does platform engineering work in practice? The first thing to understand here is that it’s not a linear, sequential journey. Different organizations are in different places and have different needs, so the path to platform engineering may look very different from place to place, even as the core goals remain the same. The key to success in implementing platform engineering is to determine what your next step is, establish the key metrics for that stage, and work towards that goal, refining along the way, and continually refencing your key metrics to determine if your efforts are succeeding and when the right time to move to the next step is. </a:t>
            </a:r>
          </a:p>
          <a:p>
            <a:endParaRPr lang="en-US" b="0"/>
          </a:p>
          <a:p>
            <a:r>
              <a:rPr lang="en-US" b="0"/>
              <a:t>Common steps include:</a:t>
            </a:r>
            <a:br>
              <a:rPr lang="en-US" b="0"/>
            </a:br>
            <a:endParaRPr lang="en-US" b="0"/>
          </a:p>
          <a:p>
            <a:r>
              <a:rPr lang="en-US" b="0"/>
              <a:t>Establishing a platform engineering product team, which will be responsible for creating the infrastructure that enables developers to self-serve critical resources on-demand. </a:t>
            </a:r>
            <a:br>
              <a:rPr lang="en-US" b="0"/>
            </a:br>
            <a:br>
              <a:rPr lang="en-US" b="0"/>
            </a:br>
            <a:r>
              <a:rPr lang="en-US" b="0"/>
              <a:t>Taking inventory of existing tools, to understand what should be invested in, centralized, or deprecated to reduce redundancy. </a:t>
            </a:r>
            <a:br>
              <a:rPr lang="en-US" b="0"/>
            </a:br>
            <a:br>
              <a:rPr lang="en-US" b="0"/>
            </a:br>
            <a:r>
              <a:rPr lang="en-US" b="0"/>
              <a:t>Automating “high toil” areas—or finding ways to automate key steps that create a lot work, but don’t generate a ton of value, for developers. </a:t>
            </a:r>
            <a:br>
              <a:rPr lang="en-US" b="0"/>
            </a:br>
            <a:br>
              <a:rPr lang="en-US" b="0"/>
            </a:br>
            <a:r>
              <a:rPr lang="en-US" b="0"/>
              <a:t>Create templates for resources that have best practices built in can help you blaze paved paths for developers that make their work easier and more compliant without extra steps on their part. </a:t>
            </a:r>
            <a:br>
              <a:rPr lang="en-US" b="0"/>
            </a:br>
            <a:br>
              <a:rPr lang="en-US" b="0"/>
            </a:br>
            <a:r>
              <a:rPr lang="en-US" b="0"/>
              <a:t>By deploying environments as a service, you can separate concerns and apply guardrails to your infrastructure to make it both easier to deploy and easier to manage. </a:t>
            </a:r>
          </a:p>
          <a:p>
            <a:endParaRPr lang="en-US" b="0"/>
          </a:p>
          <a:p>
            <a:r>
              <a:rPr lang="en-US" b="0"/>
              <a:t>And finally, optimizing self-service developer experiences can help make resources easier to consume in a complaint manner.</a:t>
            </a:r>
            <a:br>
              <a:rPr lang="en-US" b="0"/>
            </a:br>
            <a:r>
              <a:rPr lang="en-US" b="0"/>
              <a:t>  </a:t>
            </a:r>
            <a:br>
              <a:rPr lang="en-US" b="0"/>
            </a:br>
            <a:r>
              <a:rPr lang="en-US" b="1"/>
              <a:t>&lt;click&gt;</a:t>
            </a:r>
            <a:endParaRPr lang="en-US" b="0"/>
          </a:p>
          <a:p>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356DE4-4BCD-4C4B-AB84-84A77CB9C3F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34695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Fiefdoms and gate keeping.</a:t>
            </a:r>
          </a:p>
          <a:p>
            <a:endParaRPr lang="en-US" b="0" i="0">
              <a:solidFill>
                <a:srgbClr val="555555"/>
              </a:solidFill>
              <a:effectLst/>
              <a:latin typeface="Roboto" panose="02000000000000000000" pitchFamily="2"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7F062A-3568-422D-AB49-04BB6BD91D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2639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way we build is aligned to our culture.</a:t>
            </a:r>
          </a:p>
        </p:txBody>
      </p:sp>
      <p:sp>
        <p:nvSpPr>
          <p:cNvPr id="4" name="Slide Number Placeholder 3"/>
          <p:cNvSpPr>
            <a:spLocks noGrp="1"/>
          </p:cNvSpPr>
          <p:nvPr>
            <p:ph type="sldNum" sz="quarter" idx="5"/>
          </p:nvPr>
        </p:nvSpPr>
        <p:spPr/>
        <p:txBody>
          <a:bodyPr/>
          <a:lstStyle/>
          <a:p>
            <a:fld id="{B77F062A-3568-422D-AB49-04BB6BD91DAD}" type="slidenum">
              <a:rPr lang="en-US" smtClean="0"/>
              <a:t>5</a:t>
            </a:fld>
            <a:endParaRPr lang="en-US"/>
          </a:p>
        </p:txBody>
      </p:sp>
    </p:spTree>
    <p:extLst>
      <p:ext uri="{BB962C8B-B14F-4D97-AF65-F5344CB8AC3E}">
        <p14:creationId xmlns:p14="http://schemas.microsoft.com/office/powerpoint/2010/main" val="3819703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Instead of know-it-alls we want to be learn-it-</a:t>
            </a:r>
            <a:r>
              <a:rPr lang="en-US" err="1"/>
              <a:t>alls</a:t>
            </a:r>
            <a:endParaRPr lang="en-US"/>
          </a:p>
          <a:p>
            <a:endParaRPr lang="en-US"/>
          </a:p>
          <a:p>
            <a:r>
              <a:rPr lang="en-US"/>
              <a:t>Created a culture where want to learn from rather than punish it.</a:t>
            </a:r>
          </a:p>
        </p:txBody>
      </p:sp>
      <p:sp>
        <p:nvSpPr>
          <p:cNvPr id="4" name="Slide Number Placeholder 3"/>
          <p:cNvSpPr>
            <a:spLocks noGrp="1"/>
          </p:cNvSpPr>
          <p:nvPr>
            <p:ph type="sldNum" sz="quarter" idx="5"/>
          </p:nvPr>
        </p:nvSpPr>
        <p:spPr/>
        <p:txBody>
          <a:bodyPr/>
          <a:lstStyle/>
          <a:p>
            <a:fld id="{B77F062A-3568-422D-AB49-04BB6BD91DAD}" type="slidenum">
              <a:rPr lang="en-US" smtClean="0"/>
              <a:t>6</a:t>
            </a:fld>
            <a:endParaRPr lang="en-US"/>
          </a:p>
        </p:txBody>
      </p:sp>
    </p:spTree>
    <p:extLst>
      <p:ext uri="{BB962C8B-B14F-4D97-AF65-F5344CB8AC3E}">
        <p14:creationId xmlns:p14="http://schemas.microsoft.com/office/powerpoint/2010/main" val="1015197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Being as transparent as possible </a:t>
            </a:r>
          </a:p>
          <a:p>
            <a:endParaRPr lang="en-US"/>
          </a:p>
          <a:p>
            <a:r>
              <a:rPr lang="en-US"/>
              <a:t>Allowing input from customers to directly drive feature creation</a:t>
            </a:r>
          </a:p>
          <a:p>
            <a:r>
              <a:rPr lang="en-US"/>
              <a:t>	APIM product group for example</a:t>
            </a:r>
          </a:p>
          <a:p>
            <a:endParaRPr lang="en-US"/>
          </a:p>
          <a:p>
            <a:endParaRPr lang="en-US"/>
          </a:p>
        </p:txBody>
      </p:sp>
      <p:sp>
        <p:nvSpPr>
          <p:cNvPr id="4" name="Slide Number Placeholder 3"/>
          <p:cNvSpPr>
            <a:spLocks noGrp="1"/>
          </p:cNvSpPr>
          <p:nvPr>
            <p:ph type="sldNum" sz="quarter" idx="5"/>
          </p:nvPr>
        </p:nvSpPr>
        <p:spPr/>
        <p:txBody>
          <a:bodyPr/>
          <a:lstStyle/>
          <a:p>
            <a:fld id="{B77F062A-3568-422D-AB49-04BB6BD91DAD}" type="slidenum">
              <a:rPr lang="en-US" smtClean="0"/>
              <a:t>7</a:t>
            </a:fld>
            <a:endParaRPr lang="en-US"/>
          </a:p>
        </p:txBody>
      </p:sp>
    </p:spTree>
    <p:extLst>
      <p:ext uri="{BB962C8B-B14F-4D97-AF65-F5344CB8AC3E}">
        <p14:creationId xmlns:p14="http://schemas.microsoft.com/office/powerpoint/2010/main" val="999831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services and products are built and run on a single unified system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7844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6A6F4-70C7-59CB-A801-BC8111ED4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D53EAF-3666-BE73-D0E8-0E584F7AC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49437-6790-A31D-6FB4-13E5FD965AB7}"/>
              </a:ext>
            </a:extLst>
          </p:cNvPr>
          <p:cNvSpPr>
            <a:spLocks noGrp="1"/>
          </p:cNvSpPr>
          <p:nvPr>
            <p:ph type="body" idx="1"/>
          </p:nvPr>
        </p:nvSpPr>
        <p:spPr/>
        <p:txBody>
          <a:bodyPr/>
          <a:lstStyle/>
          <a:p>
            <a:pPr marL="171450" indent="-171450" algn="l" rtl="0" fontAlgn="base">
              <a:buFont typeface="Arial" panose="020B0604020202020204" pitchFamily="34" charset="0"/>
              <a:buChar char="•"/>
            </a:pPr>
            <a:r>
              <a:rPr lang="en-US" b="0" i="0" u="none" strike="noStrike">
                <a:solidFill>
                  <a:srgbClr val="000000"/>
                </a:solidFill>
                <a:effectLst/>
                <a:latin typeface="Segoe UI Light" panose="020B0502040204020203" pitchFamily="34" charset="0"/>
              </a:rPr>
              <a:t>1ES is three things:​</a:t>
            </a:r>
            <a:endParaRPr lang="en-US" sz="1200" b="0" i="0" u="none" strike="noStrike">
              <a:solidFill>
                <a:srgbClr val="444444"/>
              </a:solidFill>
              <a:effectLst/>
              <a:latin typeface="Calibri" panose="020F0502020204030204" pitchFamily="34" charset="0"/>
            </a:endParaRPr>
          </a:p>
          <a:p>
            <a:pPr marL="628650" lvl="1"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A mission​</a:t>
            </a:r>
            <a:endParaRPr lang="en-US" sz="1800" b="0" i="0" u="none" strike="noStrike">
              <a:solidFill>
                <a:srgbClr val="444444"/>
              </a:solidFill>
              <a:effectLst/>
              <a:latin typeface="Arial" panose="020B0604020202020204" pitchFamily="34" charset="0"/>
            </a:endParaRPr>
          </a:p>
          <a:p>
            <a:pPr marL="628650" lvl="1"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An engineering team building internal tools​</a:t>
            </a:r>
            <a:endParaRPr lang="en-US" sz="1800" b="0" i="0" u="none" strike="noStrike">
              <a:solidFill>
                <a:srgbClr val="444444"/>
              </a:solidFill>
              <a:effectLst/>
              <a:latin typeface="Arial" panose="020B0604020202020204" pitchFamily="34" charset="0"/>
            </a:endParaRPr>
          </a:p>
          <a:p>
            <a:pPr marL="628650" lvl="1"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A set of shared objectives</a:t>
            </a:r>
          </a:p>
          <a:p>
            <a:pPr marL="628650" lvl="1" indent="-171450" algn="l" rtl="0" fontAlgn="base">
              <a:buFont typeface="Arial" panose="020B0604020202020204" pitchFamily="34" charset="0"/>
              <a:buChar char="•"/>
            </a:pPr>
            <a:endParaRPr lang="en-US" sz="1800" b="0" i="0" u="none" strike="noStrike">
              <a:solidFill>
                <a:srgbClr val="000000"/>
              </a:solidFill>
              <a:effectLst/>
              <a:latin typeface="Segoe UI Light" panose="020B0502040204020203" pitchFamily="34" charset="0"/>
            </a:endParaRPr>
          </a:p>
          <a:p>
            <a:pPr marL="171450" lvl="0"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1ES’s shared objectives include:</a:t>
            </a:r>
            <a:endParaRPr lang="en-US" sz="1800" b="0" i="0" u="none" strike="noStrike">
              <a:solidFill>
                <a:srgbClr val="444444"/>
              </a:solidFill>
              <a:effectLst/>
              <a:latin typeface="Arial" panose="020B0604020202020204" pitchFamily="34" charset="0"/>
            </a:endParaRPr>
          </a:p>
          <a:p>
            <a:pPr marL="742950" lvl="1" indent="-2857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Building Community across the company​</a:t>
            </a:r>
            <a:endParaRPr lang="en-US" sz="1800" b="0" i="0" u="none" strike="noStrike">
              <a:solidFill>
                <a:srgbClr val="444444"/>
              </a:solidFill>
              <a:effectLst/>
              <a:latin typeface="Arial" panose="020B0604020202020204" pitchFamily="34" charset="0"/>
            </a:endParaRPr>
          </a:p>
          <a:p>
            <a:pPr marL="742950" lvl="1" indent="-2857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Promoting reuse of tools and services both internally, and where it makes sense, externally​</a:t>
            </a:r>
            <a:endParaRPr lang="en-US" sz="1800" b="0" i="0" u="none" strike="noStrike">
              <a:solidFill>
                <a:srgbClr val="444444"/>
              </a:solidFill>
              <a:effectLst/>
              <a:latin typeface="Arial" panose="020B0604020202020204" pitchFamily="34" charset="0"/>
            </a:endParaRPr>
          </a:p>
          <a:p>
            <a:pPr marL="742950" lvl="1" indent="-2857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Integrating compliance standards into the workflows</a:t>
            </a:r>
          </a:p>
          <a:p>
            <a:pPr marL="285750" lvl="0" indent="-2857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Mention Open source</a:t>
            </a:r>
            <a:endParaRPr lang="en-US" sz="1800" b="0" i="0" u="none" strike="noStrike">
              <a:solidFill>
                <a:srgbClr val="444444"/>
              </a:solidFill>
              <a:effectLst/>
              <a:latin typeface="Arial" panose="020B0604020202020204" pitchFamily="34" charset="0"/>
            </a:endParaRPr>
          </a:p>
          <a:p>
            <a:endParaRPr lang="en-US"/>
          </a:p>
          <a:p>
            <a:endParaRPr lang="en-US"/>
          </a:p>
        </p:txBody>
      </p:sp>
      <p:sp>
        <p:nvSpPr>
          <p:cNvPr id="4" name="Header Placeholder 3">
            <a:extLst>
              <a:ext uri="{FF2B5EF4-FFF2-40B4-BE49-F238E27FC236}">
                <a16:creationId xmlns:a16="http://schemas.microsoft.com/office/drawing/2014/main" id="{6A5E972A-B1D0-FD49-EE14-C9C89D337EE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168B733-1793-489F-87B8-5F96A57DE58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6A0E7C3-AEF6-D7D0-2E15-9D99CE7FB56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6/18/2025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A3FBE99-B6BB-3F6D-4A75-D1D71720201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60065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26.jpeg"/></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 Id="rId4" Type="http://schemas.openxmlformats.org/officeDocument/2006/relationships/image" Target="../media/image36.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 Id="rId4" Type="http://schemas.openxmlformats.org/officeDocument/2006/relationships/image" Target="../media/image36.pn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 Id="rId4" Type="http://schemas.openxmlformats.org/officeDocument/2006/relationships/image" Target="../media/image36.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 Id="rId4" Type="http://schemas.openxmlformats.org/officeDocument/2006/relationships/image" Target="../media/image36.pn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 Id="rId4" Type="http://schemas.openxmlformats.org/officeDocument/2006/relationships/image" Target="../media/image36.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 Id="rId4" Type="http://schemas.openxmlformats.org/officeDocument/2006/relationships/image" Target="../media/image37.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4" Type="http://schemas.openxmlformats.org/officeDocument/2006/relationships/image" Target="../media/image47.jpe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10.xml"/><Relationship Id="rId4" Type="http://schemas.openxmlformats.org/officeDocument/2006/relationships/image" Target="../media/image53.jpe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10.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4" Type="http://schemas.openxmlformats.org/officeDocument/2006/relationships/image" Target="../media/image47.jpe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10.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4.xml"/><Relationship Id="rId4" Type="http://schemas.openxmlformats.org/officeDocument/2006/relationships/image" Target="../media/image22.jpe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4874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userDrawn="1">
          <p15:clr>
            <a:srgbClr val="5ACBF0"/>
          </p15:clr>
        </p15:guide>
        <p15:guide id="2" orient="horz" pos="2447" userDrawn="1">
          <p15:clr>
            <a:srgbClr val="5ACBF0"/>
          </p15:clr>
        </p15:guide>
        <p15:guide id="3" pos="6012" userDrawn="1">
          <p15:clr>
            <a:srgbClr val="5ACBF0"/>
          </p15:clr>
        </p15:guide>
        <p15:guide id="4" orient="horz" pos="211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20194015"/>
      </p:ext>
    </p:extLst>
  </p:cSld>
  <p:clrMapOvr>
    <a:masterClrMapping/>
  </p:clrMapOvr>
  <p:transition>
    <p:fade/>
  </p:transition>
  <p:extLst>
    <p:ext uri="{DCECCB84-F9BA-43D5-87BE-67443E8EF086}">
      <p15:sldGuideLst xmlns:p15="http://schemas.microsoft.com/office/powerpoint/2012/main">
        <p15:guide id="6" pos="763" userDrawn="1">
          <p15:clr>
            <a:srgbClr val="A4A3A4"/>
          </p15:clr>
        </p15:guide>
        <p15:guide id="7" pos="943" userDrawn="1">
          <p15:clr>
            <a:srgbClr val="A4A3A4"/>
          </p15:clr>
        </p15:guide>
        <p15:guide id="8" pos="1346" userDrawn="1">
          <p15:clr>
            <a:srgbClr val="A4A3A4"/>
          </p15:clr>
        </p15:guide>
        <p15:guide id="9" pos="1525" userDrawn="1">
          <p15:clr>
            <a:srgbClr val="A4A3A4"/>
          </p15:clr>
        </p15:guide>
        <p15:guide id="10" pos="1929" userDrawn="1">
          <p15:clr>
            <a:srgbClr val="A4A3A4"/>
          </p15:clr>
        </p15:guide>
        <p15:guide id="11" pos="2108" userDrawn="1">
          <p15:clr>
            <a:srgbClr val="A4A3A4"/>
          </p15:clr>
        </p15:guide>
        <p15:guide id="12" pos="2511" userDrawn="1">
          <p15:clr>
            <a:srgbClr val="A4A3A4"/>
          </p15:clr>
        </p15:guide>
        <p15:guide id="13" pos="2690" userDrawn="1">
          <p15:clr>
            <a:srgbClr val="A4A3A4"/>
          </p15:clr>
        </p15:guide>
        <p15:guide id="14" pos="3093" userDrawn="1">
          <p15:clr>
            <a:srgbClr val="A4A3A4"/>
          </p15:clr>
        </p15:guide>
        <p15:guide id="15" pos="3273" userDrawn="1">
          <p15:clr>
            <a:srgbClr val="A4A3A4"/>
          </p15:clr>
        </p15:guide>
        <p15:guide id="16" pos="3675" userDrawn="1">
          <p15:clr>
            <a:srgbClr val="A4A3A4"/>
          </p15:clr>
        </p15:guide>
        <p15:guide id="17" pos="3855" userDrawn="1">
          <p15:clr>
            <a:srgbClr val="A4A3A4"/>
          </p15:clr>
        </p15:guide>
        <p15:guide id="18" pos="4258" userDrawn="1">
          <p15:clr>
            <a:srgbClr val="A4A3A4"/>
          </p15:clr>
        </p15:guide>
        <p15:guide id="19" pos="4437" userDrawn="1">
          <p15:clr>
            <a:srgbClr val="A4A3A4"/>
          </p15:clr>
        </p15:guide>
        <p15:guide id="20" pos="4840" userDrawn="1">
          <p15:clr>
            <a:srgbClr val="A4A3A4"/>
          </p15:clr>
        </p15:guide>
        <p15:guide id="21" pos="5019" userDrawn="1">
          <p15:clr>
            <a:srgbClr val="A4A3A4"/>
          </p15:clr>
        </p15:guide>
        <p15:guide id="22" pos="5420" userDrawn="1">
          <p15:clr>
            <a:srgbClr val="A4A3A4"/>
          </p15:clr>
        </p15:guide>
        <p15:guide id="23" pos="5601" userDrawn="1">
          <p15:clr>
            <a:srgbClr val="A4A3A4"/>
          </p15:clr>
        </p15:guide>
        <p15:guide id="24" pos="6003" userDrawn="1">
          <p15:clr>
            <a:srgbClr val="A4A3A4"/>
          </p15:clr>
        </p15:guide>
        <p15:guide id="25" pos="6184" userDrawn="1">
          <p15:clr>
            <a:srgbClr val="A4A3A4"/>
          </p15:clr>
        </p15:guide>
        <p15:guide id="26" pos="6585" userDrawn="1">
          <p15:clr>
            <a:srgbClr val="A4A3A4"/>
          </p15:clr>
        </p15:guide>
        <p15:guide id="27" pos="6765" userDrawn="1">
          <p15:clr>
            <a:srgbClr val="A4A3A4"/>
          </p15:clr>
        </p15:guide>
        <p15:guide id="28" orient="horz" pos="887" userDrawn="1">
          <p15:clr>
            <a:srgbClr val="5ACBF0"/>
          </p15:clr>
        </p15:guide>
        <p15:guide id="29" orient="horz" pos="1246" userDrawn="1">
          <p15:clr>
            <a:srgbClr val="5ACBF0"/>
          </p15:clr>
        </p15:guide>
        <p15:guide id="30" orient="horz" pos="282"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03056942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387299506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9088546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emo">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b" anchorCtr="0">
            <a:noAutofit/>
          </a:bodyPr>
          <a:lstStyle>
            <a:lvl1pPr>
              <a:defRPr lang="en-US" sz="4705" spc="-49" baseline="0" dirty="0">
                <a:solidFill>
                  <a:schemeClr val="tx2"/>
                </a:solidFill>
                <a:latin typeface="+mj-lt"/>
              </a:defRPr>
            </a:lvl1pPr>
          </a:lstStyle>
          <a:p>
            <a:pPr marL="0" lvl="0">
              <a:lnSpc>
                <a:spcPts val="5490"/>
              </a:lnSpc>
            </a:pPr>
            <a:r>
              <a:rPr lang="en-US"/>
              <a:t>Demo:</a:t>
            </a:r>
            <a:br>
              <a:rPr lang="en-US"/>
            </a:br>
            <a:r>
              <a:rPr lang="en-US"/>
              <a:t>Section title</a:t>
            </a:r>
          </a:p>
        </p:txBody>
      </p:sp>
    </p:spTree>
    <p:extLst>
      <p:ext uri="{BB962C8B-B14F-4D97-AF65-F5344CB8AC3E}">
        <p14:creationId xmlns:p14="http://schemas.microsoft.com/office/powerpoint/2010/main" val="2797700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1A1A1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73165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Tree>
    <p:extLst>
      <p:ext uri="{BB962C8B-B14F-4D97-AF65-F5344CB8AC3E}">
        <p14:creationId xmlns:p14="http://schemas.microsoft.com/office/powerpoint/2010/main" val="337710493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07052014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15598647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Tree>
    <p:extLst>
      <p:ext uri="{BB962C8B-B14F-4D97-AF65-F5344CB8AC3E}">
        <p14:creationId xmlns:p14="http://schemas.microsoft.com/office/powerpoint/2010/main" val="61847376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66664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8158947"/>
      </p:ext>
    </p:extLst>
  </p:cSld>
  <p:clrMapOvr>
    <a:masterClrMapping/>
  </p:clrMapOvr>
  <p:transition>
    <p:fade/>
  </p:transition>
  <p:extLst>
    <p:ext uri="{DCECCB84-F9BA-43D5-87BE-67443E8EF086}">
      <p15:sldGuideLst xmlns:p15="http://schemas.microsoft.com/office/powerpoint/2012/main">
        <p15:guide id="2" pos="3294" userDrawn="1">
          <p15:clr>
            <a:srgbClr val="FBAE40"/>
          </p15:clr>
        </p15:guide>
        <p15:guide id="6" orient="horz" pos="886" userDrawn="1">
          <p15:clr>
            <a:srgbClr val="5ACBF0"/>
          </p15:clr>
        </p15:guide>
        <p15:guide id="7" orient="horz" pos="1251" userDrawn="1">
          <p15:clr>
            <a:srgbClr val="5ACBF0"/>
          </p15:clr>
        </p15:guide>
        <p15:guide id="8" orient="horz" pos="2183" userDrawn="1">
          <p15:clr>
            <a:srgbClr val="5ACBF0"/>
          </p15:clr>
        </p15:guide>
        <p15:guide id="10" pos="3656" userDrawn="1">
          <p15:clr>
            <a:srgbClr val="C35EA4"/>
          </p15:clr>
        </p15:guide>
        <p15:guide id="11" pos="2934" userDrawn="1">
          <p15:clr>
            <a:srgbClr val="5ACBF0"/>
          </p15:clr>
        </p15:guide>
        <p15:guide id="12" pos="3473" userDrawn="1">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05627317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52654614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083727" y="1607216"/>
            <a:ext cx="5930419" cy="899968"/>
          </a:xfrm>
          <a:noFill/>
        </p:spPr>
        <p:txBody>
          <a:bodyPr lIns="0" tIns="0" rIns="0" bIns="0" anchor="t" anchorCtr="0"/>
          <a:lstStyle>
            <a:lvl1pPr algn="ctr">
              <a:lnSpc>
                <a:spcPct val="100000"/>
              </a:lnSpc>
              <a:spcAft>
                <a:spcPts val="1274"/>
              </a:spcAft>
              <a:defRPr sz="4705"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grpSp>
        <p:nvGrpSpPr>
          <p:cNvPr id="6" name="Group 5">
            <a:extLst>
              <a:ext uri="{FF2B5EF4-FFF2-40B4-BE49-F238E27FC236}">
                <a16:creationId xmlns:a16="http://schemas.microsoft.com/office/drawing/2014/main" id="{832C408A-6637-49C9-8EC4-5E39F69F0D74}"/>
              </a:ext>
            </a:extLst>
          </p:cNvPr>
          <p:cNvGrpSpPr/>
          <p:nvPr userDrawn="1"/>
        </p:nvGrpSpPr>
        <p:grpSpPr>
          <a:xfrm>
            <a:off x="3177805" y="2815069"/>
            <a:ext cx="5836389" cy="2921128"/>
            <a:chOff x="3754570" y="2514540"/>
            <a:chExt cx="6075241" cy="3040242"/>
          </a:xfrm>
          <a:solidFill>
            <a:srgbClr val="FFFFFF"/>
          </a:solidFill>
        </p:grpSpPr>
        <p:pic>
          <p:nvPicPr>
            <p:cNvPr id="8" name="Picture 2">
              <a:extLst>
                <a:ext uri="{FF2B5EF4-FFF2-40B4-BE49-F238E27FC236}">
                  <a16:creationId xmlns:a16="http://schemas.microsoft.com/office/drawing/2014/main" id="{B957D037-EE42-4860-A707-1BA65C79702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0" name="Group 9">
              <a:extLst>
                <a:ext uri="{FF2B5EF4-FFF2-40B4-BE49-F238E27FC236}">
                  <a16:creationId xmlns:a16="http://schemas.microsoft.com/office/drawing/2014/main" id="{897DA117-5C50-493B-926A-C47F862CE7D6}"/>
                </a:ext>
              </a:extLst>
            </p:cNvPr>
            <p:cNvGrpSpPr/>
            <p:nvPr/>
          </p:nvGrpSpPr>
          <p:grpSpPr bwMode="black">
            <a:xfrm>
              <a:off x="9131450" y="4712441"/>
              <a:ext cx="698358" cy="169153"/>
              <a:chOff x="2321681" y="5571144"/>
              <a:chExt cx="701013" cy="175680"/>
            </a:xfrm>
            <a:grpFill/>
            <a:effectLst/>
          </p:grpSpPr>
          <p:sp>
            <p:nvSpPr>
              <p:cNvPr id="251" name="Freeform 23">
                <a:extLst>
                  <a:ext uri="{FF2B5EF4-FFF2-40B4-BE49-F238E27FC236}">
                    <a16:creationId xmlns:a16="http://schemas.microsoft.com/office/drawing/2014/main" id="{7009D529-B177-40A8-9035-B7A047D5860B}"/>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2" name="Freeform 24">
                <a:extLst>
                  <a:ext uri="{FF2B5EF4-FFF2-40B4-BE49-F238E27FC236}">
                    <a16:creationId xmlns:a16="http://schemas.microsoft.com/office/drawing/2014/main" id="{08C3AD4E-A5DB-4486-80DF-2BEB0B533B4F}"/>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3" name="Freeform 25">
                <a:extLst>
                  <a:ext uri="{FF2B5EF4-FFF2-40B4-BE49-F238E27FC236}">
                    <a16:creationId xmlns:a16="http://schemas.microsoft.com/office/drawing/2014/main" id="{8D5E53D9-7F61-466F-BE69-8919F3047A32}"/>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4" name="Freeform 26">
                <a:extLst>
                  <a:ext uri="{FF2B5EF4-FFF2-40B4-BE49-F238E27FC236}">
                    <a16:creationId xmlns:a16="http://schemas.microsoft.com/office/drawing/2014/main" id="{24A2D93A-C9E7-4A27-9162-958928F88E2D}"/>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5" name="Freeform 27">
                <a:extLst>
                  <a:ext uri="{FF2B5EF4-FFF2-40B4-BE49-F238E27FC236}">
                    <a16:creationId xmlns:a16="http://schemas.microsoft.com/office/drawing/2014/main" id="{E9ACEE4F-943E-4993-91C4-AC6485D71B57}"/>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6" name="Freeform 28">
                <a:extLst>
                  <a:ext uri="{FF2B5EF4-FFF2-40B4-BE49-F238E27FC236}">
                    <a16:creationId xmlns:a16="http://schemas.microsoft.com/office/drawing/2014/main" id="{671E6911-760A-413E-AC53-0995C3DB2789}"/>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7" name="Freeform 29">
                <a:extLst>
                  <a:ext uri="{FF2B5EF4-FFF2-40B4-BE49-F238E27FC236}">
                    <a16:creationId xmlns:a16="http://schemas.microsoft.com/office/drawing/2014/main" id="{1AB739D3-3C5D-49AC-9F42-7AF10104F0D6}"/>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1" name="Group 10">
              <a:extLst>
                <a:ext uri="{FF2B5EF4-FFF2-40B4-BE49-F238E27FC236}">
                  <a16:creationId xmlns:a16="http://schemas.microsoft.com/office/drawing/2014/main" id="{D0218BE0-F8D6-46E0-81F3-73E32AB8E9F9}"/>
                </a:ext>
              </a:extLst>
            </p:cNvPr>
            <p:cNvGrpSpPr/>
            <p:nvPr/>
          </p:nvGrpSpPr>
          <p:grpSpPr bwMode="black">
            <a:xfrm>
              <a:off x="7418210" y="3672980"/>
              <a:ext cx="1382739" cy="190072"/>
              <a:chOff x="3403273" y="5616873"/>
              <a:chExt cx="1088404" cy="154797"/>
            </a:xfrm>
            <a:grpFill/>
            <a:effectLst/>
          </p:grpSpPr>
          <p:sp>
            <p:nvSpPr>
              <p:cNvPr id="240" name="Freeform 36">
                <a:extLst>
                  <a:ext uri="{FF2B5EF4-FFF2-40B4-BE49-F238E27FC236}">
                    <a16:creationId xmlns:a16="http://schemas.microsoft.com/office/drawing/2014/main" id="{DB79D55B-98EE-4C08-8BBE-280A7C101B13}"/>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1" name="Freeform 37">
                <a:extLst>
                  <a:ext uri="{FF2B5EF4-FFF2-40B4-BE49-F238E27FC236}">
                    <a16:creationId xmlns:a16="http://schemas.microsoft.com/office/drawing/2014/main" id="{8299DA9D-6578-48DB-9C08-1AE8C5D09F42}"/>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2" name="Freeform 38">
                <a:extLst>
                  <a:ext uri="{FF2B5EF4-FFF2-40B4-BE49-F238E27FC236}">
                    <a16:creationId xmlns:a16="http://schemas.microsoft.com/office/drawing/2014/main" id="{68D533D0-25C7-4D7E-BFC2-25CAF1762D00}"/>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3" name="Freeform 39">
                <a:extLst>
                  <a:ext uri="{FF2B5EF4-FFF2-40B4-BE49-F238E27FC236}">
                    <a16:creationId xmlns:a16="http://schemas.microsoft.com/office/drawing/2014/main" id="{CCF71554-61C8-42A2-9F74-CD909FEC056C}"/>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4" name="Freeform 40">
                <a:extLst>
                  <a:ext uri="{FF2B5EF4-FFF2-40B4-BE49-F238E27FC236}">
                    <a16:creationId xmlns:a16="http://schemas.microsoft.com/office/drawing/2014/main" id="{065E5E95-ED59-4D46-B659-5BB2941E41C6}"/>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5" name="Freeform 41">
                <a:extLst>
                  <a:ext uri="{FF2B5EF4-FFF2-40B4-BE49-F238E27FC236}">
                    <a16:creationId xmlns:a16="http://schemas.microsoft.com/office/drawing/2014/main" id="{4179646C-0CC8-4056-82B4-153C01B1C221}"/>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6" name="Freeform 42">
                <a:extLst>
                  <a:ext uri="{FF2B5EF4-FFF2-40B4-BE49-F238E27FC236}">
                    <a16:creationId xmlns:a16="http://schemas.microsoft.com/office/drawing/2014/main" id="{2FB9943F-8BE7-406E-9DAB-1512C75909D8}"/>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7" name="Freeform 43">
                <a:extLst>
                  <a:ext uri="{FF2B5EF4-FFF2-40B4-BE49-F238E27FC236}">
                    <a16:creationId xmlns:a16="http://schemas.microsoft.com/office/drawing/2014/main" id="{DC334FF6-FA89-4939-A2D5-5683DC8440AD}"/>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8" name="Freeform 44">
                <a:extLst>
                  <a:ext uri="{FF2B5EF4-FFF2-40B4-BE49-F238E27FC236}">
                    <a16:creationId xmlns:a16="http://schemas.microsoft.com/office/drawing/2014/main" id="{E590670A-CD19-440E-8618-88A85BE8E070}"/>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9" name="Freeform 45">
                <a:extLst>
                  <a:ext uri="{FF2B5EF4-FFF2-40B4-BE49-F238E27FC236}">
                    <a16:creationId xmlns:a16="http://schemas.microsoft.com/office/drawing/2014/main" id="{D82C3FE3-CDA9-4AE7-B57D-9E37A20D6027}"/>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0" name="Freeform 46">
                <a:extLst>
                  <a:ext uri="{FF2B5EF4-FFF2-40B4-BE49-F238E27FC236}">
                    <a16:creationId xmlns:a16="http://schemas.microsoft.com/office/drawing/2014/main" id="{5E4A6918-DBA1-4380-BDE0-F1AFB3DFDDCB}"/>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2" name="Group 11">
              <a:extLst>
                <a:ext uri="{FF2B5EF4-FFF2-40B4-BE49-F238E27FC236}">
                  <a16:creationId xmlns:a16="http://schemas.microsoft.com/office/drawing/2014/main" id="{3B6103B0-C234-4400-9D7D-FA403ACE7521}"/>
                </a:ext>
              </a:extLst>
            </p:cNvPr>
            <p:cNvGrpSpPr/>
            <p:nvPr/>
          </p:nvGrpSpPr>
          <p:grpSpPr bwMode="black">
            <a:xfrm>
              <a:off x="5210380" y="3127477"/>
              <a:ext cx="1632288" cy="168683"/>
              <a:chOff x="9662524" y="5603535"/>
              <a:chExt cx="1748299" cy="186932"/>
            </a:xfrm>
            <a:grpFill/>
            <a:effectLst/>
          </p:grpSpPr>
          <p:sp>
            <p:nvSpPr>
              <p:cNvPr id="230" name="Freeform 19">
                <a:extLst>
                  <a:ext uri="{FF2B5EF4-FFF2-40B4-BE49-F238E27FC236}">
                    <a16:creationId xmlns:a16="http://schemas.microsoft.com/office/drawing/2014/main" id="{A730F4C1-AE83-430E-8CF8-9A64E4AEDF59}"/>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1" name="Freeform 20">
                <a:extLst>
                  <a:ext uri="{FF2B5EF4-FFF2-40B4-BE49-F238E27FC236}">
                    <a16:creationId xmlns:a16="http://schemas.microsoft.com/office/drawing/2014/main" id="{0119B472-25F5-4178-B490-E6018CB9EB13}"/>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2" name="Freeform 21">
                <a:extLst>
                  <a:ext uri="{FF2B5EF4-FFF2-40B4-BE49-F238E27FC236}">
                    <a16:creationId xmlns:a16="http://schemas.microsoft.com/office/drawing/2014/main" id="{B7B676D1-CD80-440A-952D-8EF3C846D6CC}"/>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3" name="Freeform 22">
                <a:extLst>
                  <a:ext uri="{FF2B5EF4-FFF2-40B4-BE49-F238E27FC236}">
                    <a16:creationId xmlns:a16="http://schemas.microsoft.com/office/drawing/2014/main" id="{42D74427-C539-41A1-91D4-8AFFE35942C5}"/>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4" name="Freeform 23">
                <a:extLst>
                  <a:ext uri="{FF2B5EF4-FFF2-40B4-BE49-F238E27FC236}">
                    <a16:creationId xmlns:a16="http://schemas.microsoft.com/office/drawing/2014/main" id="{8809FF85-0A9F-4925-8048-62093903BFFF}"/>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5" name="Freeform 24">
                <a:extLst>
                  <a:ext uri="{FF2B5EF4-FFF2-40B4-BE49-F238E27FC236}">
                    <a16:creationId xmlns:a16="http://schemas.microsoft.com/office/drawing/2014/main" id="{39B59B2A-2D27-4464-A317-E9FDBCCC9932}"/>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6" name="Freeform 25">
                <a:extLst>
                  <a:ext uri="{FF2B5EF4-FFF2-40B4-BE49-F238E27FC236}">
                    <a16:creationId xmlns:a16="http://schemas.microsoft.com/office/drawing/2014/main" id="{E41470DB-D19B-448F-8C85-AA20AC580EA2}"/>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7" name="Freeform 26">
                <a:extLst>
                  <a:ext uri="{FF2B5EF4-FFF2-40B4-BE49-F238E27FC236}">
                    <a16:creationId xmlns:a16="http://schemas.microsoft.com/office/drawing/2014/main" id="{CDC15AFA-8B78-4592-A087-34005235637C}"/>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8" name="Freeform 27">
                <a:extLst>
                  <a:ext uri="{FF2B5EF4-FFF2-40B4-BE49-F238E27FC236}">
                    <a16:creationId xmlns:a16="http://schemas.microsoft.com/office/drawing/2014/main" id="{7557486D-BE50-4EE9-835F-D0BFF0761198}"/>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9" name="Freeform 28">
                <a:extLst>
                  <a:ext uri="{FF2B5EF4-FFF2-40B4-BE49-F238E27FC236}">
                    <a16:creationId xmlns:a16="http://schemas.microsoft.com/office/drawing/2014/main" id="{28DB2C58-4824-451F-B6F5-12FC6F09EF0E}"/>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3" name="Group 12">
              <a:extLst>
                <a:ext uri="{FF2B5EF4-FFF2-40B4-BE49-F238E27FC236}">
                  <a16:creationId xmlns:a16="http://schemas.microsoft.com/office/drawing/2014/main" id="{9B8580EF-76EB-4B34-AA53-423F37E88E89}"/>
                </a:ext>
              </a:extLst>
            </p:cNvPr>
            <p:cNvGrpSpPr/>
            <p:nvPr/>
          </p:nvGrpSpPr>
          <p:grpSpPr bwMode="black">
            <a:xfrm>
              <a:off x="9002827" y="3659557"/>
              <a:ext cx="826933" cy="216969"/>
              <a:chOff x="7458381" y="5575585"/>
              <a:chExt cx="830083" cy="225342"/>
            </a:xfrm>
            <a:grpFill/>
            <a:effectLst/>
          </p:grpSpPr>
          <p:sp>
            <p:nvSpPr>
              <p:cNvPr id="222" name="Freeform 21">
                <a:extLst>
                  <a:ext uri="{FF2B5EF4-FFF2-40B4-BE49-F238E27FC236}">
                    <a16:creationId xmlns:a16="http://schemas.microsoft.com/office/drawing/2014/main" id="{6E12599D-F240-4745-A9F6-CAC4335453DA}"/>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3" name="Freeform 22">
                <a:extLst>
                  <a:ext uri="{FF2B5EF4-FFF2-40B4-BE49-F238E27FC236}">
                    <a16:creationId xmlns:a16="http://schemas.microsoft.com/office/drawing/2014/main" id="{7999F73F-F9C8-4ABC-9168-6D429F0909A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4" name="Freeform 23">
                <a:extLst>
                  <a:ext uri="{FF2B5EF4-FFF2-40B4-BE49-F238E27FC236}">
                    <a16:creationId xmlns:a16="http://schemas.microsoft.com/office/drawing/2014/main" id="{3556A372-2DDA-40A9-80F5-C50FCD93BD2F}"/>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5" name="Freeform 24">
                <a:extLst>
                  <a:ext uri="{FF2B5EF4-FFF2-40B4-BE49-F238E27FC236}">
                    <a16:creationId xmlns:a16="http://schemas.microsoft.com/office/drawing/2014/main" id="{C3BD7DD4-2527-4A04-AEED-1E07EA388A17}"/>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6" name="Freeform 25">
                <a:extLst>
                  <a:ext uri="{FF2B5EF4-FFF2-40B4-BE49-F238E27FC236}">
                    <a16:creationId xmlns:a16="http://schemas.microsoft.com/office/drawing/2014/main" id="{5C916058-A64C-4DAD-8483-AC714E6594A5}"/>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7" name="Freeform 26">
                <a:extLst>
                  <a:ext uri="{FF2B5EF4-FFF2-40B4-BE49-F238E27FC236}">
                    <a16:creationId xmlns:a16="http://schemas.microsoft.com/office/drawing/2014/main" id="{0238FC23-CA0E-47D5-B2E3-84D4AE3390B8}"/>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8" name="Freeform 27">
                <a:extLst>
                  <a:ext uri="{FF2B5EF4-FFF2-40B4-BE49-F238E27FC236}">
                    <a16:creationId xmlns:a16="http://schemas.microsoft.com/office/drawing/2014/main" id="{53B8A06C-06D6-4100-A819-02F1999A1B99}"/>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9" name="Freeform 28">
                <a:extLst>
                  <a:ext uri="{FF2B5EF4-FFF2-40B4-BE49-F238E27FC236}">
                    <a16:creationId xmlns:a16="http://schemas.microsoft.com/office/drawing/2014/main" id="{E85A0D42-BF7F-452A-9373-6EB677823D90}"/>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4" name="Group 13">
              <a:extLst>
                <a:ext uri="{FF2B5EF4-FFF2-40B4-BE49-F238E27FC236}">
                  <a16:creationId xmlns:a16="http://schemas.microsoft.com/office/drawing/2014/main" id="{E6B88F8A-5F01-434E-9BF5-FC1E14673C01}"/>
                </a:ext>
              </a:extLst>
            </p:cNvPr>
            <p:cNvGrpSpPr/>
            <p:nvPr/>
          </p:nvGrpSpPr>
          <p:grpSpPr bwMode="black">
            <a:xfrm>
              <a:off x="8252113" y="4202116"/>
              <a:ext cx="763039" cy="190660"/>
              <a:chOff x="4872260" y="5575584"/>
              <a:chExt cx="765942" cy="198016"/>
            </a:xfrm>
            <a:grpFill/>
            <a:effectLst/>
          </p:grpSpPr>
          <p:sp>
            <p:nvSpPr>
              <p:cNvPr id="217" name="Freeform 30">
                <a:extLst>
                  <a:ext uri="{FF2B5EF4-FFF2-40B4-BE49-F238E27FC236}">
                    <a16:creationId xmlns:a16="http://schemas.microsoft.com/office/drawing/2014/main" id="{C8909973-E8D6-497F-BDD4-9C622B10E6A4}"/>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8" name="Freeform 31">
                <a:extLst>
                  <a:ext uri="{FF2B5EF4-FFF2-40B4-BE49-F238E27FC236}">
                    <a16:creationId xmlns:a16="http://schemas.microsoft.com/office/drawing/2014/main" id="{CA3E97C9-1EE3-496C-8666-EB2D827C778B}"/>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9" name="Freeform 32">
                <a:extLst>
                  <a:ext uri="{FF2B5EF4-FFF2-40B4-BE49-F238E27FC236}">
                    <a16:creationId xmlns:a16="http://schemas.microsoft.com/office/drawing/2014/main" id="{413E18B3-7CAD-474E-8432-35DAC0D5D0F8}"/>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0" name="Freeform 33">
                <a:extLst>
                  <a:ext uri="{FF2B5EF4-FFF2-40B4-BE49-F238E27FC236}">
                    <a16:creationId xmlns:a16="http://schemas.microsoft.com/office/drawing/2014/main" id="{84D8AC30-A818-48BC-9FD7-580FDFEE53D4}"/>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1" name="Freeform 34">
                <a:extLst>
                  <a:ext uri="{FF2B5EF4-FFF2-40B4-BE49-F238E27FC236}">
                    <a16:creationId xmlns:a16="http://schemas.microsoft.com/office/drawing/2014/main" id="{327F00E4-3AB5-40A8-9732-23FBDDBE7FA1}"/>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5" name="Group 14">
              <a:extLst>
                <a:ext uri="{FF2B5EF4-FFF2-40B4-BE49-F238E27FC236}">
                  <a16:creationId xmlns:a16="http://schemas.microsoft.com/office/drawing/2014/main" id="{37F3CA78-667E-410A-A434-46AA14855B62}"/>
                </a:ext>
              </a:extLst>
            </p:cNvPr>
            <p:cNvGrpSpPr/>
            <p:nvPr/>
          </p:nvGrpSpPr>
          <p:grpSpPr bwMode="black">
            <a:xfrm>
              <a:off x="6830613" y="4234125"/>
              <a:ext cx="1054994" cy="158657"/>
              <a:chOff x="6018781" y="5575586"/>
              <a:chExt cx="1059017" cy="164779"/>
            </a:xfrm>
            <a:grpFill/>
            <a:effectLst/>
          </p:grpSpPr>
          <p:sp>
            <p:nvSpPr>
              <p:cNvPr id="209" name="Freeform 17">
                <a:extLst>
                  <a:ext uri="{FF2B5EF4-FFF2-40B4-BE49-F238E27FC236}">
                    <a16:creationId xmlns:a16="http://schemas.microsoft.com/office/drawing/2014/main" id="{5E91B93E-FBF8-4905-B2EF-40CD38ABADE9}"/>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0" name="Freeform 18">
                <a:extLst>
                  <a:ext uri="{FF2B5EF4-FFF2-40B4-BE49-F238E27FC236}">
                    <a16:creationId xmlns:a16="http://schemas.microsoft.com/office/drawing/2014/main" id="{227CDAB9-17C8-4AE6-B079-8350AC40701E}"/>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1" name="Freeform 19">
                <a:extLst>
                  <a:ext uri="{FF2B5EF4-FFF2-40B4-BE49-F238E27FC236}">
                    <a16:creationId xmlns:a16="http://schemas.microsoft.com/office/drawing/2014/main" id="{FE292A25-00C9-4037-858B-174025C8CEB8}"/>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2" name="Freeform 20">
                <a:extLst>
                  <a:ext uri="{FF2B5EF4-FFF2-40B4-BE49-F238E27FC236}">
                    <a16:creationId xmlns:a16="http://schemas.microsoft.com/office/drawing/2014/main" id="{D4A63E37-1544-401B-8A32-F3F116827FED}"/>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3" name="Freeform 21">
                <a:extLst>
                  <a:ext uri="{FF2B5EF4-FFF2-40B4-BE49-F238E27FC236}">
                    <a16:creationId xmlns:a16="http://schemas.microsoft.com/office/drawing/2014/main" id="{426B29D0-EDD0-40AA-A82F-5FD230E13C07}"/>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4" name="Freeform 22">
                <a:extLst>
                  <a:ext uri="{FF2B5EF4-FFF2-40B4-BE49-F238E27FC236}">
                    <a16:creationId xmlns:a16="http://schemas.microsoft.com/office/drawing/2014/main" id="{786A2A7D-574F-4FED-8013-E00E912A0D51}"/>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5" name="Freeform 23">
                <a:extLst>
                  <a:ext uri="{FF2B5EF4-FFF2-40B4-BE49-F238E27FC236}">
                    <a16:creationId xmlns:a16="http://schemas.microsoft.com/office/drawing/2014/main" id="{61873666-CE51-4198-88E4-A41791AF65F5}"/>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6" name="Rectangle 24">
                <a:extLst>
                  <a:ext uri="{FF2B5EF4-FFF2-40B4-BE49-F238E27FC236}">
                    <a16:creationId xmlns:a16="http://schemas.microsoft.com/office/drawing/2014/main" id="{D2F76985-5357-4ACF-9AEB-C7983B11BE90}"/>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6" name="Group 15">
              <a:extLst>
                <a:ext uri="{FF2B5EF4-FFF2-40B4-BE49-F238E27FC236}">
                  <a16:creationId xmlns:a16="http://schemas.microsoft.com/office/drawing/2014/main" id="{DA2C507C-8271-4DF0-A931-0E70E92DCD0D}"/>
                </a:ext>
              </a:extLst>
            </p:cNvPr>
            <p:cNvGrpSpPr/>
            <p:nvPr/>
          </p:nvGrpSpPr>
          <p:grpSpPr bwMode="black">
            <a:xfrm>
              <a:off x="5303919" y="2606000"/>
              <a:ext cx="1045758" cy="163878"/>
              <a:chOff x="891368" y="5611897"/>
              <a:chExt cx="1049730" cy="170204"/>
            </a:xfrm>
            <a:grpFill/>
            <a:effectLst/>
          </p:grpSpPr>
          <p:sp>
            <p:nvSpPr>
              <p:cNvPr id="200" name="Freeform 32">
                <a:extLst>
                  <a:ext uri="{FF2B5EF4-FFF2-40B4-BE49-F238E27FC236}">
                    <a16:creationId xmlns:a16="http://schemas.microsoft.com/office/drawing/2014/main" id="{AFB4F0FA-B28F-42CE-9667-4E332C4907EB}"/>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1" name="Freeform 33">
                <a:extLst>
                  <a:ext uri="{FF2B5EF4-FFF2-40B4-BE49-F238E27FC236}">
                    <a16:creationId xmlns:a16="http://schemas.microsoft.com/office/drawing/2014/main" id="{D4D59FAF-F6BE-4E53-B577-E48EBEC8D123}"/>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2" name="Rectangle 34">
                <a:extLst>
                  <a:ext uri="{FF2B5EF4-FFF2-40B4-BE49-F238E27FC236}">
                    <a16:creationId xmlns:a16="http://schemas.microsoft.com/office/drawing/2014/main" id="{F1D19EF0-C01D-4E77-82C9-296D45998FE1}"/>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3" name="Freeform 35">
                <a:extLst>
                  <a:ext uri="{FF2B5EF4-FFF2-40B4-BE49-F238E27FC236}">
                    <a16:creationId xmlns:a16="http://schemas.microsoft.com/office/drawing/2014/main" id="{2C60D174-4B7C-4D6B-941E-E99CC6DE459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4" name="Freeform 36">
                <a:extLst>
                  <a:ext uri="{FF2B5EF4-FFF2-40B4-BE49-F238E27FC236}">
                    <a16:creationId xmlns:a16="http://schemas.microsoft.com/office/drawing/2014/main" id="{7E7B2333-2432-4EFA-803A-D2CD7BFA8A6D}"/>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5" name="Freeform 37">
                <a:extLst>
                  <a:ext uri="{FF2B5EF4-FFF2-40B4-BE49-F238E27FC236}">
                    <a16:creationId xmlns:a16="http://schemas.microsoft.com/office/drawing/2014/main" id="{4B65A96E-3499-419C-AE44-0B796D7932F8}"/>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6" name="Freeform 38">
                <a:extLst>
                  <a:ext uri="{FF2B5EF4-FFF2-40B4-BE49-F238E27FC236}">
                    <a16:creationId xmlns:a16="http://schemas.microsoft.com/office/drawing/2014/main" id="{57967F39-DB94-4CD2-9556-37A60B778562}"/>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7" name="Freeform 39">
                <a:extLst>
                  <a:ext uri="{FF2B5EF4-FFF2-40B4-BE49-F238E27FC236}">
                    <a16:creationId xmlns:a16="http://schemas.microsoft.com/office/drawing/2014/main" id="{E48CE500-F165-4A72-B776-2FA234AD2849}"/>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8" name="Freeform 40">
                <a:extLst>
                  <a:ext uri="{FF2B5EF4-FFF2-40B4-BE49-F238E27FC236}">
                    <a16:creationId xmlns:a16="http://schemas.microsoft.com/office/drawing/2014/main" id="{CB844AA7-E732-4FDC-BEA3-06E201DCE72B}"/>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7" name="Group 16">
              <a:extLst>
                <a:ext uri="{FF2B5EF4-FFF2-40B4-BE49-F238E27FC236}">
                  <a16:creationId xmlns:a16="http://schemas.microsoft.com/office/drawing/2014/main" id="{D6F90D28-B1A7-4969-AA20-048F8EC8CD09}"/>
                </a:ext>
              </a:extLst>
            </p:cNvPr>
            <p:cNvGrpSpPr/>
            <p:nvPr/>
          </p:nvGrpSpPr>
          <p:grpSpPr bwMode="black">
            <a:xfrm>
              <a:off x="5346699" y="3661884"/>
              <a:ext cx="910109" cy="212267"/>
              <a:chOff x="9053746" y="4958394"/>
              <a:chExt cx="913569" cy="220459"/>
            </a:xfrm>
            <a:grpFill/>
            <a:effectLst/>
          </p:grpSpPr>
          <p:sp>
            <p:nvSpPr>
              <p:cNvPr id="192" name="Freeform 25">
                <a:extLst>
                  <a:ext uri="{FF2B5EF4-FFF2-40B4-BE49-F238E27FC236}">
                    <a16:creationId xmlns:a16="http://schemas.microsoft.com/office/drawing/2014/main" id="{1D01112E-24A8-42A3-B060-10E397B6B3EA}"/>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3" name="Freeform 26">
                <a:extLst>
                  <a:ext uri="{FF2B5EF4-FFF2-40B4-BE49-F238E27FC236}">
                    <a16:creationId xmlns:a16="http://schemas.microsoft.com/office/drawing/2014/main" id="{2B2EDA3C-84DE-4175-88D1-1F9DFB1E4D7B}"/>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4" name="Freeform 27">
                <a:extLst>
                  <a:ext uri="{FF2B5EF4-FFF2-40B4-BE49-F238E27FC236}">
                    <a16:creationId xmlns:a16="http://schemas.microsoft.com/office/drawing/2014/main" id="{70168D02-9B20-4AE7-971C-9535679EEB7A}"/>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5" name="Freeform 28">
                <a:extLst>
                  <a:ext uri="{FF2B5EF4-FFF2-40B4-BE49-F238E27FC236}">
                    <a16:creationId xmlns:a16="http://schemas.microsoft.com/office/drawing/2014/main" id="{7ABD9A18-E345-4A7A-AA0B-5269C62305FA}"/>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6" name="Freeform 29">
                <a:extLst>
                  <a:ext uri="{FF2B5EF4-FFF2-40B4-BE49-F238E27FC236}">
                    <a16:creationId xmlns:a16="http://schemas.microsoft.com/office/drawing/2014/main" id="{FD6D23F7-DB2C-47EF-BD56-B04F41BC7B9C}"/>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7" name="Freeform 30">
                <a:extLst>
                  <a:ext uri="{FF2B5EF4-FFF2-40B4-BE49-F238E27FC236}">
                    <a16:creationId xmlns:a16="http://schemas.microsoft.com/office/drawing/2014/main" id="{BCEDD0E8-61A9-4852-922E-0E5070AA193E}"/>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8" name="Freeform 31">
                <a:extLst>
                  <a:ext uri="{FF2B5EF4-FFF2-40B4-BE49-F238E27FC236}">
                    <a16:creationId xmlns:a16="http://schemas.microsoft.com/office/drawing/2014/main" id="{71153A28-E9C2-448E-BBAD-D5991FE8AB5E}"/>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9" name="Freeform 32">
                <a:extLst>
                  <a:ext uri="{FF2B5EF4-FFF2-40B4-BE49-F238E27FC236}">
                    <a16:creationId xmlns:a16="http://schemas.microsoft.com/office/drawing/2014/main" id="{059168B7-1418-42AE-8D00-72FDA0E38706}"/>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8" name="Group 17">
              <a:extLst>
                <a:ext uri="{FF2B5EF4-FFF2-40B4-BE49-F238E27FC236}">
                  <a16:creationId xmlns:a16="http://schemas.microsoft.com/office/drawing/2014/main" id="{D5B4C8A5-44BD-4AA5-AF55-818B5F07D8B2}"/>
                </a:ext>
              </a:extLst>
            </p:cNvPr>
            <p:cNvGrpSpPr/>
            <p:nvPr/>
          </p:nvGrpSpPr>
          <p:grpSpPr bwMode="black">
            <a:xfrm>
              <a:off x="5454161" y="4709776"/>
              <a:ext cx="863040" cy="174483"/>
              <a:chOff x="5513886" y="4978012"/>
              <a:chExt cx="866327" cy="181218"/>
            </a:xfrm>
            <a:grpFill/>
            <a:effectLst/>
          </p:grpSpPr>
          <p:sp>
            <p:nvSpPr>
              <p:cNvPr id="185" name="Freeform 29">
                <a:extLst>
                  <a:ext uri="{FF2B5EF4-FFF2-40B4-BE49-F238E27FC236}">
                    <a16:creationId xmlns:a16="http://schemas.microsoft.com/office/drawing/2014/main" id="{7077EE77-2DB4-4668-89D2-94E3B34E812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6" name="Freeform 30">
                <a:extLst>
                  <a:ext uri="{FF2B5EF4-FFF2-40B4-BE49-F238E27FC236}">
                    <a16:creationId xmlns:a16="http://schemas.microsoft.com/office/drawing/2014/main" id="{C12A1EC5-DB0F-4ABA-9F3D-57FF6FABAA56}"/>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7" name="Freeform 31">
                <a:extLst>
                  <a:ext uri="{FF2B5EF4-FFF2-40B4-BE49-F238E27FC236}">
                    <a16:creationId xmlns:a16="http://schemas.microsoft.com/office/drawing/2014/main" id="{29F0B69C-A664-47E5-BCEE-01C747ADE5CF}"/>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8" name="Freeform 32">
                <a:extLst>
                  <a:ext uri="{FF2B5EF4-FFF2-40B4-BE49-F238E27FC236}">
                    <a16:creationId xmlns:a16="http://schemas.microsoft.com/office/drawing/2014/main" id="{116CE900-4C57-4C31-BCDB-FDBA0AE7618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9" name="Freeform 551">
                <a:extLst>
                  <a:ext uri="{FF2B5EF4-FFF2-40B4-BE49-F238E27FC236}">
                    <a16:creationId xmlns:a16="http://schemas.microsoft.com/office/drawing/2014/main" id="{FBB5D13C-C0CC-4F80-8B8C-514C760E952A}"/>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0" name="Freeform 552">
                <a:extLst>
                  <a:ext uri="{FF2B5EF4-FFF2-40B4-BE49-F238E27FC236}">
                    <a16:creationId xmlns:a16="http://schemas.microsoft.com/office/drawing/2014/main" id="{C66D15E6-96CB-47DC-B41D-F83FEDF5440E}"/>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1" name="Freeform 553">
                <a:extLst>
                  <a:ext uri="{FF2B5EF4-FFF2-40B4-BE49-F238E27FC236}">
                    <a16:creationId xmlns:a16="http://schemas.microsoft.com/office/drawing/2014/main" id="{0CC044D3-7152-4F2A-8A22-8D44FDEB0E5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9" name="Group 18">
              <a:extLst>
                <a:ext uri="{FF2B5EF4-FFF2-40B4-BE49-F238E27FC236}">
                  <a16:creationId xmlns:a16="http://schemas.microsoft.com/office/drawing/2014/main" id="{61FB1080-895D-4689-B082-B1A4F805BD36}"/>
                </a:ext>
              </a:extLst>
            </p:cNvPr>
            <p:cNvGrpSpPr/>
            <p:nvPr/>
          </p:nvGrpSpPr>
          <p:grpSpPr bwMode="black">
            <a:xfrm>
              <a:off x="6825959" y="4717656"/>
              <a:ext cx="575838" cy="158661"/>
              <a:chOff x="4664767" y="4986232"/>
              <a:chExt cx="578026" cy="164783"/>
            </a:xfrm>
            <a:grpFill/>
            <a:effectLst/>
          </p:grpSpPr>
          <p:sp>
            <p:nvSpPr>
              <p:cNvPr id="180" name="Freeform 22">
                <a:extLst>
                  <a:ext uri="{FF2B5EF4-FFF2-40B4-BE49-F238E27FC236}">
                    <a16:creationId xmlns:a16="http://schemas.microsoft.com/office/drawing/2014/main" id="{0C366E55-E341-4566-87DB-5B110E3228F3}"/>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1" name="Freeform 23">
                <a:extLst>
                  <a:ext uri="{FF2B5EF4-FFF2-40B4-BE49-F238E27FC236}">
                    <a16:creationId xmlns:a16="http://schemas.microsoft.com/office/drawing/2014/main" id="{314A7BE3-0244-478E-BB27-12DDF8B160B9}"/>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2" name="Freeform 24">
                <a:extLst>
                  <a:ext uri="{FF2B5EF4-FFF2-40B4-BE49-F238E27FC236}">
                    <a16:creationId xmlns:a16="http://schemas.microsoft.com/office/drawing/2014/main" id="{25CC683B-C491-43FE-B672-B4E0114626DB}"/>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3" name="Freeform 25">
                <a:extLst>
                  <a:ext uri="{FF2B5EF4-FFF2-40B4-BE49-F238E27FC236}">
                    <a16:creationId xmlns:a16="http://schemas.microsoft.com/office/drawing/2014/main" id="{659F3356-6EC2-4B8F-957C-0509BE86C9A4}"/>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4" name="Freeform 26">
                <a:extLst>
                  <a:ext uri="{FF2B5EF4-FFF2-40B4-BE49-F238E27FC236}">
                    <a16:creationId xmlns:a16="http://schemas.microsoft.com/office/drawing/2014/main" id="{EBDC1436-46FB-4CCC-8AF9-83616B57612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0" name="Group 19">
              <a:extLst>
                <a:ext uri="{FF2B5EF4-FFF2-40B4-BE49-F238E27FC236}">
                  <a16:creationId xmlns:a16="http://schemas.microsoft.com/office/drawing/2014/main" id="{35BBE7AD-F5FF-44E7-89BD-70521607F34C}"/>
                </a:ext>
              </a:extLst>
            </p:cNvPr>
            <p:cNvGrpSpPr/>
            <p:nvPr/>
          </p:nvGrpSpPr>
          <p:grpSpPr bwMode="black">
            <a:xfrm>
              <a:off x="8833845" y="5267927"/>
              <a:ext cx="995957" cy="189522"/>
              <a:chOff x="1502088" y="4970205"/>
              <a:chExt cx="999744" cy="196837"/>
            </a:xfrm>
            <a:grpFill/>
            <a:effectLst/>
          </p:grpSpPr>
          <p:sp>
            <p:nvSpPr>
              <p:cNvPr id="175" name="Freeform 19">
                <a:extLst>
                  <a:ext uri="{FF2B5EF4-FFF2-40B4-BE49-F238E27FC236}">
                    <a16:creationId xmlns:a16="http://schemas.microsoft.com/office/drawing/2014/main" id="{052DCA56-821B-4DFE-B401-0D74810F0AA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6" name="Freeform 20">
                <a:extLst>
                  <a:ext uri="{FF2B5EF4-FFF2-40B4-BE49-F238E27FC236}">
                    <a16:creationId xmlns:a16="http://schemas.microsoft.com/office/drawing/2014/main" id="{E6E46D48-2F9C-467C-8439-2CE3D3188027}"/>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7" name="Freeform 21">
                <a:extLst>
                  <a:ext uri="{FF2B5EF4-FFF2-40B4-BE49-F238E27FC236}">
                    <a16:creationId xmlns:a16="http://schemas.microsoft.com/office/drawing/2014/main" id="{63DF03A8-E739-44BB-8389-38FC883C77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8" name="Freeform 22">
                <a:extLst>
                  <a:ext uri="{FF2B5EF4-FFF2-40B4-BE49-F238E27FC236}">
                    <a16:creationId xmlns:a16="http://schemas.microsoft.com/office/drawing/2014/main" id="{5643481A-C541-438E-84C7-0ABBBE50A108}"/>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9" name="Freeform 23">
                <a:extLst>
                  <a:ext uri="{FF2B5EF4-FFF2-40B4-BE49-F238E27FC236}">
                    <a16:creationId xmlns:a16="http://schemas.microsoft.com/office/drawing/2014/main" id="{F3AE4E63-43C9-4A63-A25D-9AEB292A9F5C}"/>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1" name="Group 20">
              <a:extLst>
                <a:ext uri="{FF2B5EF4-FFF2-40B4-BE49-F238E27FC236}">
                  <a16:creationId xmlns:a16="http://schemas.microsoft.com/office/drawing/2014/main" id="{C3A00E2D-A151-4652-B71B-0C4F0D1B947B}"/>
                </a:ext>
              </a:extLst>
            </p:cNvPr>
            <p:cNvGrpSpPr/>
            <p:nvPr/>
          </p:nvGrpSpPr>
          <p:grpSpPr bwMode="black">
            <a:xfrm>
              <a:off x="6458681" y="3621984"/>
              <a:ext cx="757653" cy="292132"/>
              <a:chOff x="6651306" y="4916921"/>
              <a:chExt cx="760536" cy="303406"/>
            </a:xfrm>
            <a:grpFill/>
            <a:effectLst/>
          </p:grpSpPr>
          <p:sp>
            <p:nvSpPr>
              <p:cNvPr id="170" name="Freeform 18">
                <a:extLst>
                  <a:ext uri="{FF2B5EF4-FFF2-40B4-BE49-F238E27FC236}">
                    <a16:creationId xmlns:a16="http://schemas.microsoft.com/office/drawing/2014/main" id="{CDFE4562-739D-4A5C-A1B4-F5C48B22519B}"/>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1" name="Freeform 19">
                <a:extLst>
                  <a:ext uri="{FF2B5EF4-FFF2-40B4-BE49-F238E27FC236}">
                    <a16:creationId xmlns:a16="http://schemas.microsoft.com/office/drawing/2014/main" id="{1B237F02-6BEB-42AA-9C4E-11891B130E15}"/>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2" name="Freeform 20">
                <a:extLst>
                  <a:ext uri="{FF2B5EF4-FFF2-40B4-BE49-F238E27FC236}">
                    <a16:creationId xmlns:a16="http://schemas.microsoft.com/office/drawing/2014/main" id="{AE240561-1C3E-4D21-83BB-05F90AED4A1D}"/>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3" name="Freeform 21">
                <a:extLst>
                  <a:ext uri="{FF2B5EF4-FFF2-40B4-BE49-F238E27FC236}">
                    <a16:creationId xmlns:a16="http://schemas.microsoft.com/office/drawing/2014/main" id="{2D19CA3E-39A1-4F00-93E9-E1674B69CEBF}"/>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4" name="Freeform 22">
                <a:extLst>
                  <a:ext uri="{FF2B5EF4-FFF2-40B4-BE49-F238E27FC236}">
                    <a16:creationId xmlns:a16="http://schemas.microsoft.com/office/drawing/2014/main" id="{626A94CC-9FC5-482F-A9BA-69BA5FEE64E4}"/>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2" name="Group 21">
              <a:extLst>
                <a:ext uri="{FF2B5EF4-FFF2-40B4-BE49-F238E27FC236}">
                  <a16:creationId xmlns:a16="http://schemas.microsoft.com/office/drawing/2014/main" id="{8D0BF9BF-3688-4B06-98B2-754441CC0EC4}"/>
                </a:ext>
              </a:extLst>
            </p:cNvPr>
            <p:cNvGrpSpPr/>
            <p:nvPr/>
          </p:nvGrpSpPr>
          <p:grpSpPr bwMode="black">
            <a:xfrm>
              <a:off x="3754836" y="4680693"/>
              <a:ext cx="1190590" cy="232649"/>
              <a:chOff x="3393928" y="4967561"/>
              <a:chExt cx="999744" cy="202126"/>
            </a:xfrm>
            <a:grpFill/>
            <a:effectLst/>
          </p:grpSpPr>
          <p:sp>
            <p:nvSpPr>
              <p:cNvPr id="161" name="Freeform 27">
                <a:extLst>
                  <a:ext uri="{FF2B5EF4-FFF2-40B4-BE49-F238E27FC236}">
                    <a16:creationId xmlns:a16="http://schemas.microsoft.com/office/drawing/2014/main" id="{735D3729-C456-4E65-8B22-005E6FCFE232}"/>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2" name="Freeform 28">
                <a:extLst>
                  <a:ext uri="{FF2B5EF4-FFF2-40B4-BE49-F238E27FC236}">
                    <a16:creationId xmlns:a16="http://schemas.microsoft.com/office/drawing/2014/main" id="{8FEB77B4-083D-442C-8379-45F0BE1BA3AC}"/>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3" name="Rectangle 29">
                <a:extLst>
                  <a:ext uri="{FF2B5EF4-FFF2-40B4-BE49-F238E27FC236}">
                    <a16:creationId xmlns:a16="http://schemas.microsoft.com/office/drawing/2014/main" id="{BAD09C7B-6F12-4A1E-BCA8-CB7F2FDE33F2}"/>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4" name="Freeform 30">
                <a:extLst>
                  <a:ext uri="{FF2B5EF4-FFF2-40B4-BE49-F238E27FC236}">
                    <a16:creationId xmlns:a16="http://schemas.microsoft.com/office/drawing/2014/main" id="{6A0180C1-5DD9-48CA-B7C0-4099415E422F}"/>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5" name="Freeform 31">
                <a:extLst>
                  <a:ext uri="{FF2B5EF4-FFF2-40B4-BE49-F238E27FC236}">
                    <a16:creationId xmlns:a16="http://schemas.microsoft.com/office/drawing/2014/main" id="{9F664540-2B43-4AAC-81C3-F7892B0DC192}"/>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6" name="Freeform 32">
                <a:extLst>
                  <a:ext uri="{FF2B5EF4-FFF2-40B4-BE49-F238E27FC236}">
                    <a16:creationId xmlns:a16="http://schemas.microsoft.com/office/drawing/2014/main" id="{29FA23A3-58D2-417D-80BB-952DABBF80A8}"/>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7" name="Freeform 33">
                <a:extLst>
                  <a:ext uri="{FF2B5EF4-FFF2-40B4-BE49-F238E27FC236}">
                    <a16:creationId xmlns:a16="http://schemas.microsoft.com/office/drawing/2014/main" id="{55A31E31-F26B-4B8D-A88B-D57D1B427956}"/>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8" name="Freeform 34">
                <a:extLst>
                  <a:ext uri="{FF2B5EF4-FFF2-40B4-BE49-F238E27FC236}">
                    <a16:creationId xmlns:a16="http://schemas.microsoft.com/office/drawing/2014/main" id="{6E6C9B21-89CC-4863-9CE3-893D387E0FA6}"/>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9" name="Freeform 35">
                <a:extLst>
                  <a:ext uri="{FF2B5EF4-FFF2-40B4-BE49-F238E27FC236}">
                    <a16:creationId xmlns:a16="http://schemas.microsoft.com/office/drawing/2014/main" id="{72FF3E6F-EFA2-451C-B96C-A7FFB381B934}"/>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3" name="Group 22">
              <a:extLst>
                <a:ext uri="{FF2B5EF4-FFF2-40B4-BE49-F238E27FC236}">
                  <a16:creationId xmlns:a16="http://schemas.microsoft.com/office/drawing/2014/main" id="{9D267287-90EE-4178-8E51-C1E21FCD4BFF}"/>
                </a:ext>
              </a:extLst>
            </p:cNvPr>
            <p:cNvGrpSpPr/>
            <p:nvPr/>
          </p:nvGrpSpPr>
          <p:grpSpPr bwMode="black">
            <a:xfrm>
              <a:off x="3754817" y="4213291"/>
              <a:ext cx="559558" cy="179455"/>
              <a:chOff x="10238410" y="4967852"/>
              <a:chExt cx="561691" cy="186381"/>
            </a:xfrm>
            <a:grpFill/>
            <a:effectLst/>
          </p:grpSpPr>
          <p:sp>
            <p:nvSpPr>
              <p:cNvPr id="156" name="Freeform 34">
                <a:extLst>
                  <a:ext uri="{FF2B5EF4-FFF2-40B4-BE49-F238E27FC236}">
                    <a16:creationId xmlns:a16="http://schemas.microsoft.com/office/drawing/2014/main" id="{97386CF1-4148-49C0-9FF0-85880C6A098D}"/>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7" name="Freeform 35">
                <a:extLst>
                  <a:ext uri="{FF2B5EF4-FFF2-40B4-BE49-F238E27FC236}">
                    <a16:creationId xmlns:a16="http://schemas.microsoft.com/office/drawing/2014/main" id="{8F43B76A-192C-4824-B714-53E95BD4BC97}"/>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8" name="Freeform 36">
                <a:extLst>
                  <a:ext uri="{FF2B5EF4-FFF2-40B4-BE49-F238E27FC236}">
                    <a16:creationId xmlns:a16="http://schemas.microsoft.com/office/drawing/2014/main" id="{43F2D9F0-1BFE-4F6B-9899-DC22CB1C10F6}"/>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9" name="Rectangle 37">
                <a:extLst>
                  <a:ext uri="{FF2B5EF4-FFF2-40B4-BE49-F238E27FC236}">
                    <a16:creationId xmlns:a16="http://schemas.microsoft.com/office/drawing/2014/main" id="{873B00A7-AE05-4153-9A67-8ABEECCAE5C4}"/>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0" name="Freeform 38">
                <a:extLst>
                  <a:ext uri="{FF2B5EF4-FFF2-40B4-BE49-F238E27FC236}">
                    <a16:creationId xmlns:a16="http://schemas.microsoft.com/office/drawing/2014/main" id="{A459FAFE-D580-4C4C-BC56-A1E7BB865C17}"/>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4" name="Group 23">
              <a:extLst>
                <a:ext uri="{FF2B5EF4-FFF2-40B4-BE49-F238E27FC236}">
                  <a16:creationId xmlns:a16="http://schemas.microsoft.com/office/drawing/2014/main" id="{AD8BF009-7F5C-4B59-9E2D-F2EE23AF2616}"/>
                </a:ext>
              </a:extLst>
            </p:cNvPr>
            <p:cNvGrpSpPr/>
            <p:nvPr/>
          </p:nvGrpSpPr>
          <p:grpSpPr bwMode="black">
            <a:xfrm>
              <a:off x="3754814" y="2578650"/>
              <a:ext cx="1095549" cy="218577"/>
              <a:chOff x="7682933" y="4955117"/>
              <a:chExt cx="1099718" cy="227012"/>
            </a:xfrm>
            <a:grpFill/>
            <a:effectLst/>
          </p:grpSpPr>
          <p:sp>
            <p:nvSpPr>
              <p:cNvPr id="147" name="Freeform 22">
                <a:extLst>
                  <a:ext uri="{FF2B5EF4-FFF2-40B4-BE49-F238E27FC236}">
                    <a16:creationId xmlns:a16="http://schemas.microsoft.com/office/drawing/2014/main" id="{72A4BC9C-0DBF-4EA4-9CB7-8C78E4D85BE3}"/>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8" name="Freeform 23">
                <a:extLst>
                  <a:ext uri="{FF2B5EF4-FFF2-40B4-BE49-F238E27FC236}">
                    <a16:creationId xmlns:a16="http://schemas.microsoft.com/office/drawing/2014/main" id="{84D1F50D-9665-458A-BFCE-CC56DF5FC1D4}"/>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9" name="Freeform 24">
                <a:extLst>
                  <a:ext uri="{FF2B5EF4-FFF2-40B4-BE49-F238E27FC236}">
                    <a16:creationId xmlns:a16="http://schemas.microsoft.com/office/drawing/2014/main" id="{D7BE4070-5E96-47FD-8F27-CC3E45B4C568}"/>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0" name="Freeform 25">
                <a:extLst>
                  <a:ext uri="{FF2B5EF4-FFF2-40B4-BE49-F238E27FC236}">
                    <a16:creationId xmlns:a16="http://schemas.microsoft.com/office/drawing/2014/main" id="{3CE6B819-9F59-4CA1-A3A1-D910D529718C}"/>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1" name="Freeform 26">
                <a:extLst>
                  <a:ext uri="{FF2B5EF4-FFF2-40B4-BE49-F238E27FC236}">
                    <a16:creationId xmlns:a16="http://schemas.microsoft.com/office/drawing/2014/main" id="{164E183E-733E-4C7D-A1BD-2DC13CA73547}"/>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2" name="Freeform 27">
                <a:extLst>
                  <a:ext uri="{FF2B5EF4-FFF2-40B4-BE49-F238E27FC236}">
                    <a16:creationId xmlns:a16="http://schemas.microsoft.com/office/drawing/2014/main" id="{22C60E84-53B5-4200-9CFB-87609EA1B3AC}"/>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3" name="Freeform 28">
                <a:extLst>
                  <a:ext uri="{FF2B5EF4-FFF2-40B4-BE49-F238E27FC236}">
                    <a16:creationId xmlns:a16="http://schemas.microsoft.com/office/drawing/2014/main" id="{3AC2BB29-D158-4009-AAF3-92B8465A6076}"/>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4" name="Freeform 29">
                <a:extLst>
                  <a:ext uri="{FF2B5EF4-FFF2-40B4-BE49-F238E27FC236}">
                    <a16:creationId xmlns:a16="http://schemas.microsoft.com/office/drawing/2014/main" id="{3E4CFD60-830A-4A59-9AE1-054716463064}"/>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5" name="Freeform 30">
                <a:extLst>
                  <a:ext uri="{FF2B5EF4-FFF2-40B4-BE49-F238E27FC236}">
                    <a16:creationId xmlns:a16="http://schemas.microsoft.com/office/drawing/2014/main" id="{774DC8F9-6425-42D3-8818-4408D47A08B0}"/>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5" name="Group 24">
              <a:extLst>
                <a:ext uri="{FF2B5EF4-FFF2-40B4-BE49-F238E27FC236}">
                  <a16:creationId xmlns:a16="http://schemas.microsoft.com/office/drawing/2014/main" id="{3CC82F99-18E2-4BF6-87AE-F5BB4EAC34E2}"/>
                </a:ext>
              </a:extLst>
            </p:cNvPr>
            <p:cNvGrpSpPr/>
            <p:nvPr/>
          </p:nvGrpSpPr>
          <p:grpSpPr bwMode="black">
            <a:xfrm>
              <a:off x="6115582" y="4210211"/>
              <a:ext cx="348584" cy="182537"/>
              <a:chOff x="2772926" y="4973833"/>
              <a:chExt cx="349910" cy="189581"/>
            </a:xfrm>
            <a:grpFill/>
            <a:effectLst/>
          </p:grpSpPr>
          <p:sp>
            <p:nvSpPr>
              <p:cNvPr id="144" name="Freeform 21">
                <a:extLst>
                  <a:ext uri="{FF2B5EF4-FFF2-40B4-BE49-F238E27FC236}">
                    <a16:creationId xmlns:a16="http://schemas.microsoft.com/office/drawing/2014/main" id="{7D4DB204-3835-42A4-9566-D98F89BE5050}"/>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5" name="Freeform 22">
                <a:extLst>
                  <a:ext uri="{FF2B5EF4-FFF2-40B4-BE49-F238E27FC236}">
                    <a16:creationId xmlns:a16="http://schemas.microsoft.com/office/drawing/2014/main" id="{525261FE-A1A5-40AE-954D-43D82B2D58E9}"/>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6" name="Freeform 23">
                <a:extLst>
                  <a:ext uri="{FF2B5EF4-FFF2-40B4-BE49-F238E27FC236}">
                    <a16:creationId xmlns:a16="http://schemas.microsoft.com/office/drawing/2014/main" id="{25071FFF-62D5-4AB2-93AE-7DA08D3285D0}"/>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6" name="Group 25">
              <a:extLst>
                <a:ext uri="{FF2B5EF4-FFF2-40B4-BE49-F238E27FC236}">
                  <a16:creationId xmlns:a16="http://schemas.microsoft.com/office/drawing/2014/main" id="{12F942DC-A299-4EFA-8DE0-1D0FC37C3E92}"/>
                </a:ext>
              </a:extLst>
            </p:cNvPr>
            <p:cNvGrpSpPr/>
            <p:nvPr/>
          </p:nvGrpSpPr>
          <p:grpSpPr bwMode="black">
            <a:xfrm>
              <a:off x="7912029" y="3108081"/>
              <a:ext cx="1082223" cy="207534"/>
              <a:chOff x="5953627" y="6205329"/>
              <a:chExt cx="1086337" cy="215543"/>
            </a:xfrm>
            <a:grpFill/>
            <a:effectLst/>
          </p:grpSpPr>
          <p:sp>
            <p:nvSpPr>
              <p:cNvPr id="133" name="Freeform 24">
                <a:extLst>
                  <a:ext uri="{FF2B5EF4-FFF2-40B4-BE49-F238E27FC236}">
                    <a16:creationId xmlns:a16="http://schemas.microsoft.com/office/drawing/2014/main" id="{AFB73714-F10C-4092-9B31-B678FCFAE54F}"/>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4" name="Freeform 25">
                <a:extLst>
                  <a:ext uri="{FF2B5EF4-FFF2-40B4-BE49-F238E27FC236}">
                    <a16:creationId xmlns:a16="http://schemas.microsoft.com/office/drawing/2014/main" id="{00307C96-E381-49D5-8CA4-78E0860DB128}"/>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5" name="Freeform 26">
                <a:extLst>
                  <a:ext uri="{FF2B5EF4-FFF2-40B4-BE49-F238E27FC236}">
                    <a16:creationId xmlns:a16="http://schemas.microsoft.com/office/drawing/2014/main" id="{8A015692-DC23-4B15-9097-E2AC74D05D51}"/>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6" name="Freeform 27">
                <a:extLst>
                  <a:ext uri="{FF2B5EF4-FFF2-40B4-BE49-F238E27FC236}">
                    <a16:creationId xmlns:a16="http://schemas.microsoft.com/office/drawing/2014/main" id="{E45C0544-F894-4798-8021-A730C049F9FF}"/>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7" name="Freeform 28">
                <a:extLst>
                  <a:ext uri="{FF2B5EF4-FFF2-40B4-BE49-F238E27FC236}">
                    <a16:creationId xmlns:a16="http://schemas.microsoft.com/office/drawing/2014/main" id="{088CEF8F-FDFA-4674-ADA2-3FDCDB58CAFA}"/>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8" name="Freeform 29">
                <a:extLst>
                  <a:ext uri="{FF2B5EF4-FFF2-40B4-BE49-F238E27FC236}">
                    <a16:creationId xmlns:a16="http://schemas.microsoft.com/office/drawing/2014/main" id="{D5A9C48E-2FDB-4DFE-8014-AFA305455FA3}"/>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9" name="Freeform 30">
                <a:extLst>
                  <a:ext uri="{FF2B5EF4-FFF2-40B4-BE49-F238E27FC236}">
                    <a16:creationId xmlns:a16="http://schemas.microsoft.com/office/drawing/2014/main" id="{390C6FF2-068D-4B6E-8A9F-658C213E639D}"/>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0" name="Freeform 31">
                <a:extLst>
                  <a:ext uri="{FF2B5EF4-FFF2-40B4-BE49-F238E27FC236}">
                    <a16:creationId xmlns:a16="http://schemas.microsoft.com/office/drawing/2014/main" id="{86D02054-FFC2-4DC2-8CE2-6A4B30B120C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1" name="Rectangle 32">
                <a:extLst>
                  <a:ext uri="{FF2B5EF4-FFF2-40B4-BE49-F238E27FC236}">
                    <a16:creationId xmlns:a16="http://schemas.microsoft.com/office/drawing/2014/main" id="{68A8BAF1-B8C9-4C2B-BAB5-D0E21B32D52D}"/>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2" name="Freeform 33">
                <a:extLst>
                  <a:ext uri="{FF2B5EF4-FFF2-40B4-BE49-F238E27FC236}">
                    <a16:creationId xmlns:a16="http://schemas.microsoft.com/office/drawing/2014/main" id="{C240A0FF-BC5B-4DB7-800F-0265FCE8BF19}"/>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3" name="Freeform 34">
                <a:extLst>
                  <a:ext uri="{FF2B5EF4-FFF2-40B4-BE49-F238E27FC236}">
                    <a16:creationId xmlns:a16="http://schemas.microsoft.com/office/drawing/2014/main" id="{9344833F-822A-48B5-B9C8-4297DB82FBED}"/>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7" name="Group 26">
              <a:extLst>
                <a:ext uri="{FF2B5EF4-FFF2-40B4-BE49-F238E27FC236}">
                  <a16:creationId xmlns:a16="http://schemas.microsoft.com/office/drawing/2014/main" id="{28844132-490A-472D-AE5C-2959DE4097AB}"/>
                </a:ext>
              </a:extLst>
            </p:cNvPr>
            <p:cNvGrpSpPr/>
            <p:nvPr/>
          </p:nvGrpSpPr>
          <p:grpSpPr bwMode="black">
            <a:xfrm>
              <a:off x="6803199" y="2526022"/>
              <a:ext cx="915643" cy="323947"/>
              <a:chOff x="7376591" y="6134773"/>
              <a:chExt cx="919129" cy="336446"/>
            </a:xfrm>
            <a:grpFill/>
            <a:effectLst/>
          </p:grpSpPr>
          <p:sp>
            <p:nvSpPr>
              <p:cNvPr id="126" name="Freeform 24">
                <a:extLst>
                  <a:ext uri="{FF2B5EF4-FFF2-40B4-BE49-F238E27FC236}">
                    <a16:creationId xmlns:a16="http://schemas.microsoft.com/office/drawing/2014/main" id="{EA2C2A8F-B145-4502-8851-A97B6F6CAEA8}"/>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7" name="Freeform 25">
                <a:extLst>
                  <a:ext uri="{FF2B5EF4-FFF2-40B4-BE49-F238E27FC236}">
                    <a16:creationId xmlns:a16="http://schemas.microsoft.com/office/drawing/2014/main" id="{815E7882-A35B-4821-AAC3-3A205266C6C1}"/>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8" name="Freeform 26">
                <a:extLst>
                  <a:ext uri="{FF2B5EF4-FFF2-40B4-BE49-F238E27FC236}">
                    <a16:creationId xmlns:a16="http://schemas.microsoft.com/office/drawing/2014/main" id="{80A3E8F1-350F-4D14-81B3-5EC4368EC2B3}"/>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9" name="Freeform 27">
                <a:extLst>
                  <a:ext uri="{FF2B5EF4-FFF2-40B4-BE49-F238E27FC236}">
                    <a16:creationId xmlns:a16="http://schemas.microsoft.com/office/drawing/2014/main" id="{BE54526B-1D68-4129-8AF7-51C659608568}"/>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0" name="Freeform 28">
                <a:extLst>
                  <a:ext uri="{FF2B5EF4-FFF2-40B4-BE49-F238E27FC236}">
                    <a16:creationId xmlns:a16="http://schemas.microsoft.com/office/drawing/2014/main" id="{452E79FD-88F5-4F4E-AE08-DFE3A17E80F4}"/>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1" name="Freeform 29">
                <a:extLst>
                  <a:ext uri="{FF2B5EF4-FFF2-40B4-BE49-F238E27FC236}">
                    <a16:creationId xmlns:a16="http://schemas.microsoft.com/office/drawing/2014/main" id="{89C588D0-22C2-48C2-B13F-68CDA4A4500A}"/>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2" name="Freeform 30">
                <a:extLst>
                  <a:ext uri="{FF2B5EF4-FFF2-40B4-BE49-F238E27FC236}">
                    <a16:creationId xmlns:a16="http://schemas.microsoft.com/office/drawing/2014/main" id="{D172E4E3-6254-4E46-99C8-E07BF9744B41}"/>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8" name="Group 27">
              <a:extLst>
                <a:ext uri="{FF2B5EF4-FFF2-40B4-BE49-F238E27FC236}">
                  <a16:creationId xmlns:a16="http://schemas.microsoft.com/office/drawing/2014/main" id="{2B4B3CD8-AECF-4B45-BD84-11C88307BDC6}"/>
                </a:ext>
              </a:extLst>
            </p:cNvPr>
            <p:cNvGrpSpPr/>
            <p:nvPr/>
          </p:nvGrpSpPr>
          <p:grpSpPr bwMode="black">
            <a:xfrm>
              <a:off x="7910530" y="4706745"/>
              <a:ext cx="712165" cy="180546"/>
              <a:chOff x="420233" y="6191684"/>
              <a:chExt cx="714879" cy="187513"/>
            </a:xfrm>
            <a:grpFill/>
            <a:effectLst/>
          </p:grpSpPr>
          <p:sp>
            <p:nvSpPr>
              <p:cNvPr id="114" name="Freeform 20">
                <a:extLst>
                  <a:ext uri="{FF2B5EF4-FFF2-40B4-BE49-F238E27FC236}">
                    <a16:creationId xmlns:a16="http://schemas.microsoft.com/office/drawing/2014/main" id="{BFAD4EB4-6882-417F-AA79-E704175F43B7}"/>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5" name="Freeform 21">
                <a:extLst>
                  <a:ext uri="{FF2B5EF4-FFF2-40B4-BE49-F238E27FC236}">
                    <a16:creationId xmlns:a16="http://schemas.microsoft.com/office/drawing/2014/main" id="{461DA06C-29B8-4E6F-99B4-6EAF6862D3BB}"/>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6" name="Freeform 22">
                <a:extLst>
                  <a:ext uri="{FF2B5EF4-FFF2-40B4-BE49-F238E27FC236}">
                    <a16:creationId xmlns:a16="http://schemas.microsoft.com/office/drawing/2014/main" id="{9BEC1B67-13B5-461A-8E8A-1A34C34F2E1E}"/>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7" name="Freeform 25">
                <a:extLst>
                  <a:ext uri="{FF2B5EF4-FFF2-40B4-BE49-F238E27FC236}">
                    <a16:creationId xmlns:a16="http://schemas.microsoft.com/office/drawing/2014/main" id="{535E6863-C3EB-426D-92F3-8F6499F94A07}"/>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8" name="Freeform 26">
                <a:extLst>
                  <a:ext uri="{FF2B5EF4-FFF2-40B4-BE49-F238E27FC236}">
                    <a16:creationId xmlns:a16="http://schemas.microsoft.com/office/drawing/2014/main" id="{0856E178-18F2-44B9-93E6-7D53C77DEAE1}"/>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9" name="Freeform 36">
                <a:extLst>
                  <a:ext uri="{FF2B5EF4-FFF2-40B4-BE49-F238E27FC236}">
                    <a16:creationId xmlns:a16="http://schemas.microsoft.com/office/drawing/2014/main" id="{EBF9A98E-E963-4B8D-9E44-CF588D5EFD6A}"/>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0" name="Freeform 37">
                <a:extLst>
                  <a:ext uri="{FF2B5EF4-FFF2-40B4-BE49-F238E27FC236}">
                    <a16:creationId xmlns:a16="http://schemas.microsoft.com/office/drawing/2014/main" id="{A999888D-7C21-4949-9D25-230536FEC38A}"/>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1" name="Freeform 38">
                <a:extLst>
                  <a:ext uri="{FF2B5EF4-FFF2-40B4-BE49-F238E27FC236}">
                    <a16:creationId xmlns:a16="http://schemas.microsoft.com/office/drawing/2014/main" id="{D5BF967C-774D-48A2-984A-DCF5E98A10D6}"/>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2" name="Freeform 39">
                <a:extLst>
                  <a:ext uri="{FF2B5EF4-FFF2-40B4-BE49-F238E27FC236}">
                    <a16:creationId xmlns:a16="http://schemas.microsoft.com/office/drawing/2014/main" id="{86B954B1-D13E-4B92-98CF-51E56D81E48C}"/>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3" name="Freeform 42">
                <a:extLst>
                  <a:ext uri="{FF2B5EF4-FFF2-40B4-BE49-F238E27FC236}">
                    <a16:creationId xmlns:a16="http://schemas.microsoft.com/office/drawing/2014/main" id="{AFD64964-75DA-4CFB-ADCA-66556304FC0E}"/>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4" name="Freeform 43">
                <a:extLst>
                  <a:ext uri="{FF2B5EF4-FFF2-40B4-BE49-F238E27FC236}">
                    <a16:creationId xmlns:a16="http://schemas.microsoft.com/office/drawing/2014/main" id="{3C9F5DB5-2861-4F9F-9C08-764B00A09E19}"/>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5" name="Freeform 44">
                <a:extLst>
                  <a:ext uri="{FF2B5EF4-FFF2-40B4-BE49-F238E27FC236}">
                    <a16:creationId xmlns:a16="http://schemas.microsoft.com/office/drawing/2014/main" id="{686897F2-4967-426D-B7B3-C1AD7098175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9" name="Group 28">
              <a:extLst>
                <a:ext uri="{FF2B5EF4-FFF2-40B4-BE49-F238E27FC236}">
                  <a16:creationId xmlns:a16="http://schemas.microsoft.com/office/drawing/2014/main" id="{C481F37A-CBC3-4B37-8CD3-81D714D1A89D}"/>
                </a:ext>
              </a:extLst>
            </p:cNvPr>
            <p:cNvGrpSpPr/>
            <p:nvPr/>
          </p:nvGrpSpPr>
          <p:grpSpPr bwMode="black">
            <a:xfrm>
              <a:off x="3754570" y="3564615"/>
              <a:ext cx="1389796" cy="384501"/>
              <a:chOff x="2649884" y="6146155"/>
              <a:chExt cx="1395225" cy="400069"/>
            </a:xfrm>
            <a:grpFill/>
            <a:effectLst/>
          </p:grpSpPr>
          <p:sp>
            <p:nvSpPr>
              <p:cNvPr id="103" name="Line 6">
                <a:extLst>
                  <a:ext uri="{FF2B5EF4-FFF2-40B4-BE49-F238E27FC236}">
                    <a16:creationId xmlns:a16="http://schemas.microsoft.com/office/drawing/2014/main" id="{AA91D2ED-D6C0-4B3A-AB46-49E999DE1715}"/>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4" name="Freeform 7">
                <a:extLst>
                  <a:ext uri="{FF2B5EF4-FFF2-40B4-BE49-F238E27FC236}">
                    <a16:creationId xmlns:a16="http://schemas.microsoft.com/office/drawing/2014/main" id="{46A609B3-D422-4C2A-861C-3484EC6AF6CF}"/>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5" name="Freeform 8">
                <a:extLst>
                  <a:ext uri="{FF2B5EF4-FFF2-40B4-BE49-F238E27FC236}">
                    <a16:creationId xmlns:a16="http://schemas.microsoft.com/office/drawing/2014/main" id="{0377D80F-25CF-4860-AFCE-9BD1776A53CC}"/>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6" name="Freeform 9">
                <a:extLst>
                  <a:ext uri="{FF2B5EF4-FFF2-40B4-BE49-F238E27FC236}">
                    <a16:creationId xmlns:a16="http://schemas.microsoft.com/office/drawing/2014/main" id="{704A9557-E4A0-4BF1-9267-3ACA04BB845D}"/>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7" name="Freeform 10">
                <a:extLst>
                  <a:ext uri="{FF2B5EF4-FFF2-40B4-BE49-F238E27FC236}">
                    <a16:creationId xmlns:a16="http://schemas.microsoft.com/office/drawing/2014/main" id="{638B7CDA-F833-4E8E-A08F-2C679F22DFF9}"/>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8" name="Freeform 11">
                <a:extLst>
                  <a:ext uri="{FF2B5EF4-FFF2-40B4-BE49-F238E27FC236}">
                    <a16:creationId xmlns:a16="http://schemas.microsoft.com/office/drawing/2014/main" id="{3DFFCDE4-151D-497D-94B5-1CB71D62B730}"/>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9" name="Freeform 12">
                <a:extLst>
                  <a:ext uri="{FF2B5EF4-FFF2-40B4-BE49-F238E27FC236}">
                    <a16:creationId xmlns:a16="http://schemas.microsoft.com/office/drawing/2014/main" id="{69CA7AAC-1713-4ACA-A587-1956808F25EE}"/>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0" name="Freeform 13">
                <a:extLst>
                  <a:ext uri="{FF2B5EF4-FFF2-40B4-BE49-F238E27FC236}">
                    <a16:creationId xmlns:a16="http://schemas.microsoft.com/office/drawing/2014/main" id="{1391EA82-A2C7-467B-B70D-5A09460E39A4}"/>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1" name="Freeform 14">
                <a:extLst>
                  <a:ext uri="{FF2B5EF4-FFF2-40B4-BE49-F238E27FC236}">
                    <a16:creationId xmlns:a16="http://schemas.microsoft.com/office/drawing/2014/main" id="{840841A6-FE6E-41E4-8F97-90EFE2236F23}"/>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2" name="Freeform 15">
                <a:extLst>
                  <a:ext uri="{FF2B5EF4-FFF2-40B4-BE49-F238E27FC236}">
                    <a16:creationId xmlns:a16="http://schemas.microsoft.com/office/drawing/2014/main" id="{842C4CF1-E33F-4D85-B865-9A207A9482FE}"/>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3" name="Freeform 16">
                <a:extLst>
                  <a:ext uri="{FF2B5EF4-FFF2-40B4-BE49-F238E27FC236}">
                    <a16:creationId xmlns:a16="http://schemas.microsoft.com/office/drawing/2014/main" id="{4DAADA28-9823-4434-AFFC-77CB191E2381}"/>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0" name="Group 29">
              <a:extLst>
                <a:ext uri="{FF2B5EF4-FFF2-40B4-BE49-F238E27FC236}">
                  <a16:creationId xmlns:a16="http://schemas.microsoft.com/office/drawing/2014/main" id="{CAC36D50-3FA7-494C-857F-A6CB6D6E3E70}"/>
                </a:ext>
              </a:extLst>
            </p:cNvPr>
            <p:cNvGrpSpPr/>
            <p:nvPr/>
          </p:nvGrpSpPr>
          <p:grpSpPr bwMode="black">
            <a:xfrm>
              <a:off x="3754846" y="5195652"/>
              <a:ext cx="837045" cy="261824"/>
              <a:chOff x="8632347" y="6167032"/>
              <a:chExt cx="840228" cy="271928"/>
            </a:xfrm>
            <a:grpFill/>
            <a:effectLst/>
          </p:grpSpPr>
          <p:sp>
            <p:nvSpPr>
              <p:cNvPr id="100" name="Freeform 17">
                <a:extLst>
                  <a:ext uri="{FF2B5EF4-FFF2-40B4-BE49-F238E27FC236}">
                    <a16:creationId xmlns:a16="http://schemas.microsoft.com/office/drawing/2014/main" id="{506A0501-B76F-46E8-A7F0-56532739DDEB}"/>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1" name="Freeform 18">
                <a:extLst>
                  <a:ext uri="{FF2B5EF4-FFF2-40B4-BE49-F238E27FC236}">
                    <a16:creationId xmlns:a16="http://schemas.microsoft.com/office/drawing/2014/main" id="{1F0B7325-397A-4DB0-9DE0-986EF4756A19}"/>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2" name="Freeform 19">
                <a:extLst>
                  <a:ext uri="{FF2B5EF4-FFF2-40B4-BE49-F238E27FC236}">
                    <a16:creationId xmlns:a16="http://schemas.microsoft.com/office/drawing/2014/main" id="{A5CF68E6-5D38-4362-AC5E-AB09A98814B5}"/>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1" name="Group 30">
              <a:extLst>
                <a:ext uri="{FF2B5EF4-FFF2-40B4-BE49-F238E27FC236}">
                  <a16:creationId xmlns:a16="http://schemas.microsoft.com/office/drawing/2014/main" id="{FFB2588B-5C64-4123-BAE3-566D98CE1870}"/>
                </a:ext>
              </a:extLst>
            </p:cNvPr>
            <p:cNvGrpSpPr/>
            <p:nvPr/>
          </p:nvGrpSpPr>
          <p:grpSpPr bwMode="black">
            <a:xfrm>
              <a:off x="4680830" y="4223987"/>
              <a:ext cx="1068247" cy="168760"/>
              <a:chOff x="9809204" y="6215358"/>
              <a:chExt cx="1072317" cy="175273"/>
            </a:xfrm>
            <a:grpFill/>
            <a:effectLst/>
          </p:grpSpPr>
          <p:sp>
            <p:nvSpPr>
              <p:cNvPr id="92" name="Freeform 23">
                <a:extLst>
                  <a:ext uri="{FF2B5EF4-FFF2-40B4-BE49-F238E27FC236}">
                    <a16:creationId xmlns:a16="http://schemas.microsoft.com/office/drawing/2014/main" id="{FF82617C-CFB4-4D3B-AAFE-B947CE78D054}"/>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3" name="Freeform 24">
                <a:extLst>
                  <a:ext uri="{FF2B5EF4-FFF2-40B4-BE49-F238E27FC236}">
                    <a16:creationId xmlns:a16="http://schemas.microsoft.com/office/drawing/2014/main" id="{4B1DD5F3-3485-432D-AB75-EABEAD5A0D56}"/>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4" name="Freeform 25">
                <a:extLst>
                  <a:ext uri="{FF2B5EF4-FFF2-40B4-BE49-F238E27FC236}">
                    <a16:creationId xmlns:a16="http://schemas.microsoft.com/office/drawing/2014/main" id="{62D32D71-24DE-4A1A-B39F-EB3443840E12}"/>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5" name="Freeform 26">
                <a:extLst>
                  <a:ext uri="{FF2B5EF4-FFF2-40B4-BE49-F238E27FC236}">
                    <a16:creationId xmlns:a16="http://schemas.microsoft.com/office/drawing/2014/main" id="{D561F617-2BC7-48AD-B41E-31F573611C23}"/>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6" name="Freeform 27">
                <a:extLst>
                  <a:ext uri="{FF2B5EF4-FFF2-40B4-BE49-F238E27FC236}">
                    <a16:creationId xmlns:a16="http://schemas.microsoft.com/office/drawing/2014/main" id="{D6062FB1-04C9-4E44-B61D-BBC6C5685838}"/>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7" name="Freeform 28">
                <a:extLst>
                  <a:ext uri="{FF2B5EF4-FFF2-40B4-BE49-F238E27FC236}">
                    <a16:creationId xmlns:a16="http://schemas.microsoft.com/office/drawing/2014/main" id="{12E0DFD3-C2B9-4446-897E-1B3105C693FA}"/>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8" name="Freeform 29">
                <a:extLst>
                  <a:ext uri="{FF2B5EF4-FFF2-40B4-BE49-F238E27FC236}">
                    <a16:creationId xmlns:a16="http://schemas.microsoft.com/office/drawing/2014/main" id="{D8F50025-711E-469B-985D-7EF1849AEA08}"/>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9" name="Freeform 30">
                <a:extLst>
                  <a:ext uri="{FF2B5EF4-FFF2-40B4-BE49-F238E27FC236}">
                    <a16:creationId xmlns:a16="http://schemas.microsoft.com/office/drawing/2014/main" id="{087DB5F9-D5AD-4070-853E-E3063A35A88A}"/>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2" name="Group 31">
              <a:extLst>
                <a:ext uri="{FF2B5EF4-FFF2-40B4-BE49-F238E27FC236}">
                  <a16:creationId xmlns:a16="http://schemas.microsoft.com/office/drawing/2014/main" id="{71F08B9F-99D4-4392-B0E3-51AF19E3D146}"/>
                </a:ext>
              </a:extLst>
            </p:cNvPr>
            <p:cNvGrpSpPr/>
            <p:nvPr/>
          </p:nvGrpSpPr>
          <p:grpSpPr bwMode="black">
            <a:xfrm>
              <a:off x="3754852" y="3089263"/>
              <a:ext cx="1230585" cy="245111"/>
              <a:chOff x="4381738" y="6174707"/>
              <a:chExt cx="1235264" cy="254570"/>
            </a:xfrm>
            <a:grpFill/>
            <a:effectLst/>
          </p:grpSpPr>
          <p:sp>
            <p:nvSpPr>
              <p:cNvPr id="83" name="Freeform 5">
                <a:extLst>
                  <a:ext uri="{FF2B5EF4-FFF2-40B4-BE49-F238E27FC236}">
                    <a16:creationId xmlns:a16="http://schemas.microsoft.com/office/drawing/2014/main" id="{38DD1AD6-439E-44B1-A3EC-8D71FE113DC6}"/>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4" name="Freeform 6">
                <a:extLst>
                  <a:ext uri="{FF2B5EF4-FFF2-40B4-BE49-F238E27FC236}">
                    <a16:creationId xmlns:a16="http://schemas.microsoft.com/office/drawing/2014/main" id="{9A5AEE61-0F27-4ABC-A2D7-3E4A53A6E627}"/>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5" name="Freeform 7">
                <a:extLst>
                  <a:ext uri="{FF2B5EF4-FFF2-40B4-BE49-F238E27FC236}">
                    <a16:creationId xmlns:a16="http://schemas.microsoft.com/office/drawing/2014/main" id="{C2F7E8B8-3A96-4BC0-87E3-2F075A1B2E3E}"/>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6" name="Freeform 8">
                <a:extLst>
                  <a:ext uri="{FF2B5EF4-FFF2-40B4-BE49-F238E27FC236}">
                    <a16:creationId xmlns:a16="http://schemas.microsoft.com/office/drawing/2014/main" id="{550E9A85-C266-4510-B327-4E6BC2A82A2C}"/>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7" name="Freeform 9">
                <a:extLst>
                  <a:ext uri="{FF2B5EF4-FFF2-40B4-BE49-F238E27FC236}">
                    <a16:creationId xmlns:a16="http://schemas.microsoft.com/office/drawing/2014/main" id="{653E6190-7ABC-4C39-B176-648C36CFF76D}"/>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8" name="Freeform 10">
                <a:extLst>
                  <a:ext uri="{FF2B5EF4-FFF2-40B4-BE49-F238E27FC236}">
                    <a16:creationId xmlns:a16="http://schemas.microsoft.com/office/drawing/2014/main" id="{106A3918-020B-483B-8799-3A221914FEFD}"/>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9" name="Freeform 11">
                <a:extLst>
                  <a:ext uri="{FF2B5EF4-FFF2-40B4-BE49-F238E27FC236}">
                    <a16:creationId xmlns:a16="http://schemas.microsoft.com/office/drawing/2014/main" id="{45B094E6-B640-4E36-9B22-5AD591917663}"/>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0" name="Freeform 12">
                <a:extLst>
                  <a:ext uri="{FF2B5EF4-FFF2-40B4-BE49-F238E27FC236}">
                    <a16:creationId xmlns:a16="http://schemas.microsoft.com/office/drawing/2014/main" id="{5B8A3EFC-89BF-4AAB-BB4F-9A1524F1A056}"/>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1" name="Freeform 13">
                <a:extLst>
                  <a:ext uri="{FF2B5EF4-FFF2-40B4-BE49-F238E27FC236}">
                    <a16:creationId xmlns:a16="http://schemas.microsoft.com/office/drawing/2014/main" id="{222F0B7D-8505-48A9-9359-9C6BBE91D308}"/>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3" name="Group 32">
              <a:extLst>
                <a:ext uri="{FF2B5EF4-FFF2-40B4-BE49-F238E27FC236}">
                  <a16:creationId xmlns:a16="http://schemas.microsoft.com/office/drawing/2014/main" id="{C5002045-1771-4D1D-8D2C-D7983CF551F5}"/>
                </a:ext>
              </a:extLst>
            </p:cNvPr>
            <p:cNvGrpSpPr/>
            <p:nvPr/>
          </p:nvGrpSpPr>
          <p:grpSpPr bwMode="black">
            <a:xfrm>
              <a:off x="7952417" y="5217856"/>
              <a:ext cx="661304" cy="239594"/>
              <a:chOff x="11218145" y="6191686"/>
              <a:chExt cx="663815" cy="248839"/>
            </a:xfrm>
            <a:grpFill/>
            <a:effectLst/>
          </p:grpSpPr>
          <p:sp>
            <p:nvSpPr>
              <p:cNvPr id="77" name="Freeform 18">
                <a:extLst>
                  <a:ext uri="{FF2B5EF4-FFF2-40B4-BE49-F238E27FC236}">
                    <a16:creationId xmlns:a16="http://schemas.microsoft.com/office/drawing/2014/main" id="{EF5A3D54-3224-4899-B980-C0EFA5EC4ADE}"/>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8" name="Freeform 19">
                <a:extLst>
                  <a:ext uri="{FF2B5EF4-FFF2-40B4-BE49-F238E27FC236}">
                    <a16:creationId xmlns:a16="http://schemas.microsoft.com/office/drawing/2014/main" id="{EF540056-8269-46B5-A3AC-2E93603C841E}"/>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9" name="Freeform 20">
                <a:extLst>
                  <a:ext uri="{FF2B5EF4-FFF2-40B4-BE49-F238E27FC236}">
                    <a16:creationId xmlns:a16="http://schemas.microsoft.com/office/drawing/2014/main" id="{AF40F847-3C09-4586-B2CD-028720A168FA}"/>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0" name="Freeform 21">
                <a:extLst>
                  <a:ext uri="{FF2B5EF4-FFF2-40B4-BE49-F238E27FC236}">
                    <a16:creationId xmlns:a16="http://schemas.microsoft.com/office/drawing/2014/main" id="{70463586-788D-417E-854C-F599BEC6EF53}"/>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1" name="Freeform 22">
                <a:extLst>
                  <a:ext uri="{FF2B5EF4-FFF2-40B4-BE49-F238E27FC236}">
                    <a16:creationId xmlns:a16="http://schemas.microsoft.com/office/drawing/2014/main" id="{AFAB51AF-D718-443C-967A-AEFD2910001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2" name="Freeform 23">
                <a:extLst>
                  <a:ext uri="{FF2B5EF4-FFF2-40B4-BE49-F238E27FC236}">
                    <a16:creationId xmlns:a16="http://schemas.microsoft.com/office/drawing/2014/main" id="{04E28437-54ED-44DD-90CF-2690874F8EEC}"/>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4" name="Group 33">
              <a:extLst>
                <a:ext uri="{FF2B5EF4-FFF2-40B4-BE49-F238E27FC236}">
                  <a16:creationId xmlns:a16="http://schemas.microsoft.com/office/drawing/2014/main" id="{7D476059-AC55-4223-97B4-42865362FCCC}"/>
                </a:ext>
              </a:extLst>
            </p:cNvPr>
            <p:cNvGrpSpPr/>
            <p:nvPr/>
          </p:nvGrpSpPr>
          <p:grpSpPr bwMode="black">
            <a:xfrm>
              <a:off x="4812020" y="5206181"/>
              <a:ext cx="838328" cy="251295"/>
              <a:chOff x="1471737" y="6192453"/>
              <a:chExt cx="841520" cy="260991"/>
            </a:xfrm>
            <a:grpFill/>
            <a:effectLst/>
          </p:grpSpPr>
          <p:sp>
            <p:nvSpPr>
              <p:cNvPr id="70" name="Freeform 20">
                <a:extLst>
                  <a:ext uri="{FF2B5EF4-FFF2-40B4-BE49-F238E27FC236}">
                    <a16:creationId xmlns:a16="http://schemas.microsoft.com/office/drawing/2014/main" id="{2BB2D645-43A5-4000-A5B7-3667FC203018}"/>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1" name="Freeform 21">
                <a:extLst>
                  <a:ext uri="{FF2B5EF4-FFF2-40B4-BE49-F238E27FC236}">
                    <a16:creationId xmlns:a16="http://schemas.microsoft.com/office/drawing/2014/main" id="{3F171050-3AD5-4D65-BD6D-432C2E46F929}"/>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2" name="Freeform 22">
                <a:extLst>
                  <a:ext uri="{FF2B5EF4-FFF2-40B4-BE49-F238E27FC236}">
                    <a16:creationId xmlns:a16="http://schemas.microsoft.com/office/drawing/2014/main" id="{37F383F0-AA9B-48DA-BC86-E99CAF67D442}"/>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3" name="Freeform 23">
                <a:extLst>
                  <a:ext uri="{FF2B5EF4-FFF2-40B4-BE49-F238E27FC236}">
                    <a16:creationId xmlns:a16="http://schemas.microsoft.com/office/drawing/2014/main" id="{401A47ED-830F-4979-A7F2-40E26E3E76E2}"/>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4" name="Freeform 24">
                <a:extLst>
                  <a:ext uri="{FF2B5EF4-FFF2-40B4-BE49-F238E27FC236}">
                    <a16:creationId xmlns:a16="http://schemas.microsoft.com/office/drawing/2014/main" id="{D1F03DBB-CE57-4CEC-BC37-93F7538DB23A}"/>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5" name="Freeform 25">
                <a:extLst>
                  <a:ext uri="{FF2B5EF4-FFF2-40B4-BE49-F238E27FC236}">
                    <a16:creationId xmlns:a16="http://schemas.microsoft.com/office/drawing/2014/main" id="{280D529B-F3DB-4479-9183-96C5795738C9}"/>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6" name="Freeform 26">
                <a:extLst>
                  <a:ext uri="{FF2B5EF4-FFF2-40B4-BE49-F238E27FC236}">
                    <a16:creationId xmlns:a16="http://schemas.microsoft.com/office/drawing/2014/main" id="{75E2C234-79CD-43C7-90BE-45D87D0E8816}"/>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5" name="Group 34">
              <a:extLst>
                <a:ext uri="{FF2B5EF4-FFF2-40B4-BE49-F238E27FC236}">
                  <a16:creationId xmlns:a16="http://schemas.microsoft.com/office/drawing/2014/main" id="{67421FD2-5220-4C1D-94E8-C967ABD1F3A2}"/>
                </a:ext>
              </a:extLst>
            </p:cNvPr>
            <p:cNvGrpSpPr/>
            <p:nvPr/>
          </p:nvGrpSpPr>
          <p:grpSpPr bwMode="black">
            <a:xfrm>
              <a:off x="8172356" y="2514540"/>
              <a:ext cx="556544" cy="346672"/>
              <a:chOff x="2481885" y="4360116"/>
              <a:chExt cx="558662" cy="360056"/>
            </a:xfrm>
            <a:grpFill/>
            <a:effectLst/>
          </p:grpSpPr>
          <p:sp>
            <p:nvSpPr>
              <p:cNvPr id="63" name="Freeform 21">
                <a:extLst>
                  <a:ext uri="{FF2B5EF4-FFF2-40B4-BE49-F238E27FC236}">
                    <a16:creationId xmlns:a16="http://schemas.microsoft.com/office/drawing/2014/main" id="{18A2BCD3-9260-455E-BF57-6C70D6BC356E}"/>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4" name="Freeform 22">
                <a:extLst>
                  <a:ext uri="{FF2B5EF4-FFF2-40B4-BE49-F238E27FC236}">
                    <a16:creationId xmlns:a16="http://schemas.microsoft.com/office/drawing/2014/main" id="{F4D0188B-1253-4A2C-A021-82367B6C297F}"/>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5" name="Freeform 23">
                <a:extLst>
                  <a:ext uri="{FF2B5EF4-FFF2-40B4-BE49-F238E27FC236}">
                    <a16:creationId xmlns:a16="http://schemas.microsoft.com/office/drawing/2014/main" id="{09351C8D-42FE-41CC-A586-E1ACE07F2927}"/>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6" name="Freeform 24">
                <a:extLst>
                  <a:ext uri="{FF2B5EF4-FFF2-40B4-BE49-F238E27FC236}">
                    <a16:creationId xmlns:a16="http://schemas.microsoft.com/office/drawing/2014/main" id="{720FDB7C-7992-4457-B0B3-8F50C4E942DB}"/>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7" name="Freeform 25">
                <a:extLst>
                  <a:ext uri="{FF2B5EF4-FFF2-40B4-BE49-F238E27FC236}">
                    <a16:creationId xmlns:a16="http://schemas.microsoft.com/office/drawing/2014/main" id="{C89291DA-8DDD-400C-BF04-A66854127075}"/>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8" name="Freeform 26">
                <a:extLst>
                  <a:ext uri="{FF2B5EF4-FFF2-40B4-BE49-F238E27FC236}">
                    <a16:creationId xmlns:a16="http://schemas.microsoft.com/office/drawing/2014/main" id="{63B53069-EB1D-43AC-9D9E-2A6AAC3E868E}"/>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9" name="Freeform 27">
                <a:extLst>
                  <a:ext uri="{FF2B5EF4-FFF2-40B4-BE49-F238E27FC236}">
                    <a16:creationId xmlns:a16="http://schemas.microsoft.com/office/drawing/2014/main" id="{48FA19E5-AE65-4A47-A2FC-7C02C85DBD35}"/>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6" name="Group 35">
              <a:extLst>
                <a:ext uri="{FF2B5EF4-FFF2-40B4-BE49-F238E27FC236}">
                  <a16:creationId xmlns:a16="http://schemas.microsoft.com/office/drawing/2014/main" id="{03225E8A-C962-4379-A15F-B8815C21F2B7}"/>
                </a:ext>
              </a:extLst>
            </p:cNvPr>
            <p:cNvGrpSpPr/>
            <p:nvPr/>
          </p:nvGrpSpPr>
          <p:grpSpPr bwMode="black">
            <a:xfrm>
              <a:off x="9182440" y="2598431"/>
              <a:ext cx="647371" cy="179015"/>
              <a:chOff x="6791943" y="4414224"/>
              <a:chExt cx="649833" cy="185924"/>
            </a:xfrm>
            <a:grpFill/>
            <a:effectLst/>
          </p:grpSpPr>
          <p:sp>
            <p:nvSpPr>
              <p:cNvPr id="57" name="Freeform 22">
                <a:extLst>
                  <a:ext uri="{FF2B5EF4-FFF2-40B4-BE49-F238E27FC236}">
                    <a16:creationId xmlns:a16="http://schemas.microsoft.com/office/drawing/2014/main" id="{DC11E77B-6608-40FB-A07D-040527FCD3BD}"/>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8" name="Freeform 23">
                <a:extLst>
                  <a:ext uri="{FF2B5EF4-FFF2-40B4-BE49-F238E27FC236}">
                    <a16:creationId xmlns:a16="http://schemas.microsoft.com/office/drawing/2014/main" id="{7396CE59-FEA4-40D3-9529-F72FF055D7D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9" name="Freeform 24">
                <a:extLst>
                  <a:ext uri="{FF2B5EF4-FFF2-40B4-BE49-F238E27FC236}">
                    <a16:creationId xmlns:a16="http://schemas.microsoft.com/office/drawing/2014/main" id="{96D338F6-BE44-402A-9C67-0B4BD5EAD966}"/>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0" name="Freeform 25">
                <a:extLst>
                  <a:ext uri="{FF2B5EF4-FFF2-40B4-BE49-F238E27FC236}">
                    <a16:creationId xmlns:a16="http://schemas.microsoft.com/office/drawing/2014/main" id="{A85FD8BD-E61A-4B49-A29E-514512726CBF}"/>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1" name="Freeform 26">
                <a:extLst>
                  <a:ext uri="{FF2B5EF4-FFF2-40B4-BE49-F238E27FC236}">
                    <a16:creationId xmlns:a16="http://schemas.microsoft.com/office/drawing/2014/main" id="{4C4E66BA-97C9-4283-B3F5-7C833A5EA8A9}"/>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2" name="Freeform 27">
                <a:extLst>
                  <a:ext uri="{FF2B5EF4-FFF2-40B4-BE49-F238E27FC236}">
                    <a16:creationId xmlns:a16="http://schemas.microsoft.com/office/drawing/2014/main" id="{A5C1602A-114B-48E3-ACE2-B10C6A0CD817}"/>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7" name="Group 36">
              <a:extLst>
                <a:ext uri="{FF2B5EF4-FFF2-40B4-BE49-F238E27FC236}">
                  <a16:creationId xmlns:a16="http://schemas.microsoft.com/office/drawing/2014/main" id="{C361FEC0-BBDE-4E49-B430-A78C579E7D6E}"/>
                </a:ext>
              </a:extLst>
            </p:cNvPr>
            <p:cNvGrpSpPr/>
            <p:nvPr/>
          </p:nvGrpSpPr>
          <p:grpSpPr bwMode="black">
            <a:xfrm>
              <a:off x="7016406" y="5169907"/>
              <a:ext cx="715841" cy="287569"/>
              <a:chOff x="7844547" y="4357855"/>
              <a:chExt cx="718565" cy="298667"/>
            </a:xfrm>
            <a:grpFill/>
            <a:effectLst/>
          </p:grpSpPr>
          <p:sp>
            <p:nvSpPr>
              <p:cNvPr id="53" name="Freeform 18">
                <a:extLst>
                  <a:ext uri="{FF2B5EF4-FFF2-40B4-BE49-F238E27FC236}">
                    <a16:creationId xmlns:a16="http://schemas.microsoft.com/office/drawing/2014/main" id="{13AA54CC-0B94-40AA-9983-E5DDCC3C55A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4" name="Freeform 20">
                <a:extLst>
                  <a:ext uri="{FF2B5EF4-FFF2-40B4-BE49-F238E27FC236}">
                    <a16:creationId xmlns:a16="http://schemas.microsoft.com/office/drawing/2014/main" id="{5F53D6AE-0470-4DB3-B35E-5369633A8CFD}"/>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5" name="Freeform 21">
                <a:extLst>
                  <a:ext uri="{FF2B5EF4-FFF2-40B4-BE49-F238E27FC236}">
                    <a16:creationId xmlns:a16="http://schemas.microsoft.com/office/drawing/2014/main" id="{51406556-A586-458A-8B11-1D31101638FF}"/>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6" name="Oval 55">
                <a:extLst>
                  <a:ext uri="{FF2B5EF4-FFF2-40B4-BE49-F238E27FC236}">
                    <a16:creationId xmlns:a16="http://schemas.microsoft.com/office/drawing/2014/main" id="{A4B0932E-14AC-469E-A4CA-3ED43DEFEBB3}"/>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8" name="Group 37">
              <a:extLst>
                <a:ext uri="{FF2B5EF4-FFF2-40B4-BE49-F238E27FC236}">
                  <a16:creationId xmlns:a16="http://schemas.microsoft.com/office/drawing/2014/main" id="{2D12AED2-68B7-4D9A-AF3B-0062E94E26ED}"/>
                </a:ext>
              </a:extLst>
            </p:cNvPr>
            <p:cNvGrpSpPr/>
            <p:nvPr/>
          </p:nvGrpSpPr>
          <p:grpSpPr bwMode="black">
            <a:xfrm>
              <a:off x="9381630" y="4215348"/>
              <a:ext cx="448171" cy="177423"/>
              <a:chOff x="4491504" y="4454449"/>
              <a:chExt cx="449878" cy="184270"/>
            </a:xfrm>
            <a:grpFill/>
            <a:effectLst/>
          </p:grpSpPr>
          <p:sp>
            <p:nvSpPr>
              <p:cNvPr id="49" name="Freeform 22">
                <a:extLst>
                  <a:ext uri="{FF2B5EF4-FFF2-40B4-BE49-F238E27FC236}">
                    <a16:creationId xmlns:a16="http://schemas.microsoft.com/office/drawing/2014/main" id="{092E4213-E1E7-41DA-A078-BFE1E38A875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0" name="Freeform 23">
                <a:extLst>
                  <a:ext uri="{FF2B5EF4-FFF2-40B4-BE49-F238E27FC236}">
                    <a16:creationId xmlns:a16="http://schemas.microsoft.com/office/drawing/2014/main" id="{3C648A65-E0A1-4E85-BE18-656CD09CC5F8}"/>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1" name="Freeform 24">
                <a:extLst>
                  <a:ext uri="{FF2B5EF4-FFF2-40B4-BE49-F238E27FC236}">
                    <a16:creationId xmlns:a16="http://schemas.microsoft.com/office/drawing/2014/main" id="{E001AAF4-CEA4-472B-9965-5189FDED8684}"/>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2" name="Freeform 25">
                <a:extLst>
                  <a:ext uri="{FF2B5EF4-FFF2-40B4-BE49-F238E27FC236}">
                    <a16:creationId xmlns:a16="http://schemas.microsoft.com/office/drawing/2014/main" id="{173089DD-7F90-46D6-970B-D0488D7AF16D}"/>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9" name="Group 38">
              <a:extLst>
                <a:ext uri="{FF2B5EF4-FFF2-40B4-BE49-F238E27FC236}">
                  <a16:creationId xmlns:a16="http://schemas.microsoft.com/office/drawing/2014/main" id="{6A94E0F4-51F2-4B0E-817A-3B4CC6F22DDB}"/>
                </a:ext>
              </a:extLst>
            </p:cNvPr>
            <p:cNvGrpSpPr/>
            <p:nvPr/>
          </p:nvGrpSpPr>
          <p:grpSpPr bwMode="black">
            <a:xfrm>
              <a:off x="7067699" y="3112314"/>
              <a:ext cx="619310" cy="199008"/>
              <a:chOff x="3467068" y="4450074"/>
              <a:chExt cx="621665" cy="206687"/>
            </a:xfrm>
            <a:grpFill/>
            <a:effectLst/>
          </p:grpSpPr>
          <p:sp>
            <p:nvSpPr>
              <p:cNvPr id="43" name="Freeform 23">
                <a:extLst>
                  <a:ext uri="{FF2B5EF4-FFF2-40B4-BE49-F238E27FC236}">
                    <a16:creationId xmlns:a16="http://schemas.microsoft.com/office/drawing/2014/main" id="{6EFFF975-4CEF-4565-8F93-B87B444BA7D7}"/>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4" name="Freeform 24">
                <a:extLst>
                  <a:ext uri="{FF2B5EF4-FFF2-40B4-BE49-F238E27FC236}">
                    <a16:creationId xmlns:a16="http://schemas.microsoft.com/office/drawing/2014/main" id="{A5416EC9-9686-4A06-A84C-3B67DF06DDCC}"/>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5" name="Freeform 25">
                <a:extLst>
                  <a:ext uri="{FF2B5EF4-FFF2-40B4-BE49-F238E27FC236}">
                    <a16:creationId xmlns:a16="http://schemas.microsoft.com/office/drawing/2014/main" id="{7CA78348-F645-492C-974A-37E9E2B460CC}"/>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6" name="Freeform 26">
                <a:extLst>
                  <a:ext uri="{FF2B5EF4-FFF2-40B4-BE49-F238E27FC236}">
                    <a16:creationId xmlns:a16="http://schemas.microsoft.com/office/drawing/2014/main" id="{59B30238-C753-4F6E-A052-91475BC6BBCB}"/>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7" name="Freeform 27">
                <a:extLst>
                  <a:ext uri="{FF2B5EF4-FFF2-40B4-BE49-F238E27FC236}">
                    <a16:creationId xmlns:a16="http://schemas.microsoft.com/office/drawing/2014/main" id="{8F5319E7-979F-46D5-B30E-C83F6DFE6F89}"/>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8" name="Freeform 28">
                <a:extLst>
                  <a:ext uri="{FF2B5EF4-FFF2-40B4-BE49-F238E27FC236}">
                    <a16:creationId xmlns:a16="http://schemas.microsoft.com/office/drawing/2014/main" id="{0BEDEF1B-F8E6-4BA5-AEC7-C270F07FCAEC}"/>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40" name="Group 39">
              <a:extLst>
                <a:ext uri="{FF2B5EF4-FFF2-40B4-BE49-F238E27FC236}">
                  <a16:creationId xmlns:a16="http://schemas.microsoft.com/office/drawing/2014/main" id="{FB5A078E-D4FB-4E1B-930F-571458C26EB6}"/>
                </a:ext>
              </a:extLst>
            </p:cNvPr>
            <p:cNvGrpSpPr/>
            <p:nvPr/>
          </p:nvGrpSpPr>
          <p:grpSpPr bwMode="black">
            <a:xfrm>
              <a:off x="9219226" y="3072921"/>
              <a:ext cx="610574" cy="277794"/>
              <a:chOff x="8669045" y="5484723"/>
              <a:chExt cx="612897" cy="288514"/>
            </a:xfrm>
            <a:grpFill/>
            <a:effectLst/>
          </p:grpSpPr>
          <p:sp>
            <p:nvSpPr>
              <p:cNvPr id="41" name="Freeform 16">
                <a:extLst>
                  <a:ext uri="{FF2B5EF4-FFF2-40B4-BE49-F238E27FC236}">
                    <a16:creationId xmlns:a16="http://schemas.microsoft.com/office/drawing/2014/main" id="{1605E523-97AE-437A-9DF4-95516E5664A6}"/>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2" name="Freeform 17">
                <a:extLst>
                  <a:ext uri="{FF2B5EF4-FFF2-40B4-BE49-F238E27FC236}">
                    <a16:creationId xmlns:a16="http://schemas.microsoft.com/office/drawing/2014/main" id="{6D82221E-F4AD-4A4C-AF41-507F0D91EBFC}"/>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spTree>
    <p:extLst>
      <p:ext uri="{BB962C8B-B14F-4D97-AF65-F5344CB8AC3E}">
        <p14:creationId xmlns:p14="http://schemas.microsoft.com/office/powerpoint/2010/main" val="2825941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123017"/>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1"/>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441327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376540"/>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3441196"/>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9" y="1844841"/>
            <a:ext cx="4160897" cy="1288805"/>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9" y="3535543"/>
            <a:ext cx="4161341" cy="488740"/>
          </a:xfrm>
        </p:spPr>
        <p:txBody>
          <a:bodyPr/>
          <a:lstStyle>
            <a:lvl1pPr marL="0" indent="0">
              <a:buNone/>
              <a:defRPr sz="1999">
                <a:latin typeface="+mn-lt"/>
              </a:defRPr>
            </a:lvl1pPr>
            <a:lvl2pPr marL="228487" indent="0">
              <a:buNone/>
              <a:defRPr/>
            </a:lvl2pPr>
            <a:lvl3pPr marL="456976" indent="0">
              <a:buNone/>
              <a:defRPr/>
            </a:lvl3pPr>
            <a:lvl4pPr marL="661662" indent="0">
              <a:buNone/>
              <a:defRPr/>
            </a:lvl4pPr>
            <a:lvl5pPr marL="855242"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88212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9"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4698135"/>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784598"/>
            <a:ext cx="4160897" cy="1288805"/>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0504700"/>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553998"/>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999900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06085501"/>
      </p:ext>
    </p:extLst>
  </p:cSld>
  <p:clrMapOvr>
    <a:masterClrMapping/>
  </p:clrMapOvr>
  <p:transition>
    <p:fade/>
  </p:transition>
  <p:extLst>
    <p:ext uri="{DCECCB84-F9BA-43D5-87BE-67443E8EF086}">
      <p15:sldGuideLst xmlns:p15="http://schemas.microsoft.com/office/powerpoint/2012/main">
        <p15:guide id="2" pos="3294" userDrawn="1">
          <p15:clr>
            <a:srgbClr val="FBAE40"/>
          </p15:clr>
        </p15:guide>
        <p15:guide id="5" orient="horz" pos="2118" userDrawn="1">
          <p15:clr>
            <a:srgbClr val="FBAE40"/>
          </p15:clr>
        </p15:guide>
        <p15:guide id="6" pos="2932" userDrawn="1">
          <p15:clr>
            <a:srgbClr val="5ACBF0"/>
          </p15:clr>
        </p15:guide>
        <p15:guide id="7" pos="3655" userDrawn="1">
          <p15:clr>
            <a:srgbClr val="C35EA4"/>
          </p15:clr>
        </p15:guide>
        <p15:guide id="8" pos="3474" userDrawn="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48209897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3035808"/>
            <a:ext cx="9141619" cy="498598"/>
          </a:xfrm>
          <a:noFill/>
        </p:spPr>
        <p:txBody>
          <a:bodyPr lIns="0" tIns="0" rIns="0" bIns="0" anchor="b" anchorCtr="0">
            <a:spAutoFit/>
          </a:bodyPr>
          <a:lstStyle>
            <a:lvl1pPr algn="l" defTabSz="932283"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3801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endParaRPr/>
          </a:p>
        </p:txBody>
      </p:sp>
    </p:spTree>
    <p:extLst>
      <p:ext uri="{BB962C8B-B14F-4D97-AF65-F5344CB8AC3E}">
        <p14:creationId xmlns:p14="http://schemas.microsoft.com/office/powerpoint/2010/main" val="295918430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matchingName="Title Top 1">
  <p:cSld name="Title Top 1">
    <p:bg>
      <p:bgPr>
        <a:solidFill>
          <a:srgbClr val="FFFFFF"/>
        </a:solidFill>
        <a:effectLst/>
      </p:bgPr>
    </p:bg>
    <p:spTree>
      <p:nvGrpSpPr>
        <p:cNvPr id="1" name="Shape 128"/>
        <p:cNvGrpSpPr/>
        <p:nvPr/>
      </p:nvGrpSpPr>
      <p:grpSpPr>
        <a:xfrm>
          <a:off x="0" y="0"/>
          <a:ext cx="0" cy="0"/>
          <a:chOff x="0" y="0"/>
          <a:chExt cx="0" cy="0"/>
        </a:xfrm>
      </p:grpSpPr>
      <p:sp>
        <p:nvSpPr>
          <p:cNvPr id="129" name="Google Shape;129;p37"/>
          <p:cNvSpPr txBox="1">
            <a:spLocks noGrp="1"/>
          </p:cNvSpPr>
          <p:nvPr>
            <p:ph type="title"/>
          </p:nvPr>
        </p:nvSpPr>
        <p:spPr>
          <a:xfrm>
            <a:off x="609600" y="304801"/>
            <a:ext cx="10972800" cy="6784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FFFFFF"/>
              </a:buClr>
              <a:buSzPts val="4000"/>
              <a:buNone/>
              <a:defRPr sz="5333"/>
            </a:lvl2pPr>
            <a:lvl3pPr lvl="2" algn="l" rtl="0">
              <a:lnSpc>
                <a:spcPct val="100000"/>
              </a:lnSpc>
              <a:spcBef>
                <a:spcPts val="0"/>
              </a:spcBef>
              <a:spcAft>
                <a:spcPts val="0"/>
              </a:spcAft>
              <a:buClr>
                <a:srgbClr val="FFFFFF"/>
              </a:buClr>
              <a:buSzPts val="4000"/>
              <a:buNone/>
              <a:defRPr sz="5333"/>
            </a:lvl3pPr>
            <a:lvl4pPr lvl="3" algn="l" rtl="0">
              <a:lnSpc>
                <a:spcPct val="100000"/>
              </a:lnSpc>
              <a:spcBef>
                <a:spcPts val="0"/>
              </a:spcBef>
              <a:spcAft>
                <a:spcPts val="0"/>
              </a:spcAft>
              <a:buClr>
                <a:srgbClr val="FFFFFF"/>
              </a:buClr>
              <a:buSzPts val="4000"/>
              <a:buNone/>
              <a:defRPr sz="5333"/>
            </a:lvl4pPr>
            <a:lvl5pPr lvl="4" algn="l" rtl="0">
              <a:lnSpc>
                <a:spcPct val="100000"/>
              </a:lnSpc>
              <a:spcBef>
                <a:spcPts val="0"/>
              </a:spcBef>
              <a:spcAft>
                <a:spcPts val="0"/>
              </a:spcAft>
              <a:buClr>
                <a:srgbClr val="FFFFFF"/>
              </a:buClr>
              <a:buSzPts val="4000"/>
              <a:buNone/>
              <a:defRPr sz="5333"/>
            </a:lvl5pPr>
            <a:lvl6pPr lvl="5" algn="l" rtl="0">
              <a:lnSpc>
                <a:spcPct val="100000"/>
              </a:lnSpc>
              <a:spcBef>
                <a:spcPts val="0"/>
              </a:spcBef>
              <a:spcAft>
                <a:spcPts val="0"/>
              </a:spcAft>
              <a:buClr>
                <a:srgbClr val="FFFFFF"/>
              </a:buClr>
              <a:buSzPts val="4000"/>
              <a:buNone/>
              <a:defRPr sz="5333"/>
            </a:lvl6pPr>
            <a:lvl7pPr lvl="6" algn="l" rtl="0">
              <a:lnSpc>
                <a:spcPct val="100000"/>
              </a:lnSpc>
              <a:spcBef>
                <a:spcPts val="0"/>
              </a:spcBef>
              <a:spcAft>
                <a:spcPts val="0"/>
              </a:spcAft>
              <a:buClr>
                <a:srgbClr val="FFFFFF"/>
              </a:buClr>
              <a:buSzPts val="4000"/>
              <a:buNone/>
              <a:defRPr sz="5333"/>
            </a:lvl7pPr>
            <a:lvl8pPr lvl="7" algn="l" rtl="0">
              <a:lnSpc>
                <a:spcPct val="100000"/>
              </a:lnSpc>
              <a:spcBef>
                <a:spcPts val="0"/>
              </a:spcBef>
              <a:spcAft>
                <a:spcPts val="0"/>
              </a:spcAft>
              <a:buClr>
                <a:srgbClr val="FFFFFF"/>
              </a:buClr>
              <a:buSzPts val="4000"/>
              <a:buNone/>
              <a:defRPr sz="5333"/>
            </a:lvl8pPr>
            <a:lvl9pPr lvl="8" algn="l" rtl="0">
              <a:lnSpc>
                <a:spcPct val="100000"/>
              </a:lnSpc>
              <a:spcBef>
                <a:spcPts val="0"/>
              </a:spcBef>
              <a:spcAft>
                <a:spcPts val="0"/>
              </a:spcAft>
              <a:buClr>
                <a:srgbClr val="FFFFFF"/>
              </a:buClr>
              <a:buSzPts val="4000"/>
              <a:buNone/>
              <a:defRPr sz="5333"/>
            </a:lvl9pPr>
          </a:lstStyle>
          <a:p>
            <a:endParaRPr/>
          </a:p>
        </p:txBody>
      </p:sp>
    </p:spTree>
    <p:extLst>
      <p:ext uri="{BB962C8B-B14F-4D97-AF65-F5344CB8AC3E}">
        <p14:creationId xmlns:p14="http://schemas.microsoft.com/office/powerpoint/2010/main" val="27864008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6"/>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ctr">
            <a:noAutofit/>
          </a:bodyPr>
          <a:lstStyle>
            <a:lvl1pPr>
              <a:defRPr sz="3136">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0842"/>
            <a:ext cx="3630521"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13" lvl="1" indent="-280013">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0843"/>
            <a:ext cx="3630521" cy="2655983"/>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80" y="6430971"/>
            <a:ext cx="11326085" cy="94962"/>
            <a:chOff x="445128" y="6559056"/>
            <a:chExt cx="11553197" cy="96854"/>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1751000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0DE2-2F9C-448B-82B9-C4BCA944AE67}"/>
              </a:ext>
            </a:extLst>
          </p:cNvPr>
          <p:cNvSpPr>
            <a:spLocks noGrp="1"/>
          </p:cNvSpPr>
          <p:nvPr>
            <p:ph type="title"/>
          </p:nvPr>
        </p:nvSpPr>
        <p:spPr>
          <a:xfrm>
            <a:off x="455995" y="556382"/>
            <a:ext cx="11306469" cy="586618"/>
          </a:xfrm>
        </p:spPr>
        <p:txBody>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E4C4D689-8472-4313-9319-4421248F78C7}"/>
              </a:ext>
            </a:extLst>
          </p:cNvPr>
          <p:cNvSpPr>
            <a:spLocks noGrp="1"/>
          </p:cNvSpPr>
          <p:nvPr>
            <p:ph type="body" sz="quarter" idx="10" hasCustomPrompt="1"/>
          </p:nvPr>
        </p:nvSpPr>
        <p:spPr>
          <a:xfrm>
            <a:off x="455995" y="1143000"/>
            <a:ext cx="11306469" cy="553998"/>
          </a:xfrm>
        </p:spPr>
        <p:txBody>
          <a:bodyPr/>
          <a:lstStyle>
            <a:lvl1pPr>
              <a:defRPr sz="2400">
                <a:solidFill>
                  <a:schemeClr val="tx2"/>
                </a:solidFill>
              </a:defRPr>
            </a:lvl1pPr>
          </a:lstStyle>
          <a:p>
            <a:pPr lvl="0"/>
            <a:r>
              <a:rPr lang="en-US"/>
              <a:t>Click to edit subtitle.</a:t>
            </a:r>
          </a:p>
        </p:txBody>
      </p:sp>
      <p:sp>
        <p:nvSpPr>
          <p:cNvPr id="8" name="Text Placeholder 7">
            <a:extLst>
              <a:ext uri="{FF2B5EF4-FFF2-40B4-BE49-F238E27FC236}">
                <a16:creationId xmlns:a16="http://schemas.microsoft.com/office/drawing/2014/main" id="{C061CCBA-353B-429D-BB3D-D62EC1EAD2A6}"/>
              </a:ext>
            </a:extLst>
          </p:cNvPr>
          <p:cNvSpPr>
            <a:spLocks noGrp="1"/>
          </p:cNvSpPr>
          <p:nvPr>
            <p:ph type="body" sz="quarter" idx="11" hasCustomPrompt="1"/>
          </p:nvPr>
        </p:nvSpPr>
        <p:spPr>
          <a:xfrm>
            <a:off x="455994" y="2015835"/>
            <a:ext cx="11306469" cy="3566911"/>
          </a:xfrm>
        </p:spPr>
        <p:txBody>
          <a:bodyPr/>
          <a:lstStyle>
            <a:lvl1pPr marL="0" indent="0">
              <a:buFont typeface="Arial" panose="020B0604020202020204" pitchFamily="34" charset="0"/>
              <a:buNone/>
              <a:defRPr sz="2000"/>
            </a:lvl1pPr>
          </a:lstStyle>
          <a:p>
            <a:pPr lvl="0"/>
            <a:r>
              <a:rPr lang="en-US"/>
              <a:t>Click To Edit</a:t>
            </a:r>
          </a:p>
          <a:p>
            <a:pPr lvl="0"/>
            <a:endParaRPr lang="en-US"/>
          </a:p>
          <a:p>
            <a:pPr lvl="0"/>
            <a:endParaRPr lang="en-US"/>
          </a:p>
          <a:p>
            <a:pPr lvl="0"/>
            <a:endParaRPr lang="en-US"/>
          </a:p>
          <a:p>
            <a:pPr lvl="0"/>
            <a:endParaRPr lang="en-US"/>
          </a:p>
          <a:p>
            <a:pPr lvl="0"/>
            <a:endParaRPr lang="en-US"/>
          </a:p>
          <a:p>
            <a:pPr lvl="0"/>
            <a:endParaRPr lang="en-US"/>
          </a:p>
          <a:p>
            <a:pPr lvl="0"/>
            <a:endParaRPr lang="en-US"/>
          </a:p>
          <a:p>
            <a:pPr lvl="0"/>
            <a:endParaRPr lang="en-US"/>
          </a:p>
          <a:p>
            <a:pPr lvl="0"/>
            <a:endParaRPr lang="en-US"/>
          </a:p>
          <a:p>
            <a:pPr lvl="0"/>
            <a:endParaRPr lang="en-US"/>
          </a:p>
        </p:txBody>
      </p:sp>
    </p:spTree>
    <p:extLst>
      <p:ext uri="{BB962C8B-B14F-4D97-AF65-F5344CB8AC3E}">
        <p14:creationId xmlns:p14="http://schemas.microsoft.com/office/powerpoint/2010/main" val="36087661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06460110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14396625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7865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107903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9257560"/>
      </p:ext>
    </p:extLst>
  </p:cSld>
  <p:clrMapOvr>
    <a:masterClrMapping/>
  </p:clrMapOvr>
  <p:transition>
    <p:fade/>
  </p:transition>
  <p:extLst>
    <p:ext uri="{DCECCB84-F9BA-43D5-87BE-67443E8EF086}">
      <p15:sldGuideLst xmlns:p15="http://schemas.microsoft.com/office/powerpoint/2012/main">
        <p15:guide id="2" pos="3294" userDrawn="1">
          <p15:clr>
            <a:srgbClr val="FBAE40"/>
          </p15:clr>
        </p15:guide>
        <p15:guide id="3" orient="horz" pos="1840" userDrawn="1">
          <p15:clr>
            <a:srgbClr val="5ACBF0"/>
          </p15:clr>
        </p15:guide>
        <p15:guide id="4" pos="3658" userDrawn="1">
          <p15:clr>
            <a:srgbClr val="C35EA4"/>
          </p15:clr>
        </p15:guide>
        <p15:guide id="5" pos="2934" userDrawn="1">
          <p15:clr>
            <a:srgbClr val="5ACBF0"/>
          </p15:clr>
        </p15:guide>
        <p15:guide id="6" pos="3477" userDrawn="1">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6" name="Picture 5">
            <a:extLst>
              <a:ext uri="{FF2B5EF4-FFF2-40B4-BE49-F238E27FC236}">
                <a16:creationId xmlns:a16="http://schemas.microsoft.com/office/drawing/2014/main" id="{557643FE-E05A-B143-BC4C-E98513DB5D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62636419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70757149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70883399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32745138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67179570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112511738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4927623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30125164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365712499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005121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966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15" userDrawn="1">
          <p15:clr>
            <a:srgbClr val="5ACBF0"/>
          </p15:clr>
        </p15:guide>
        <p15:guide id="3" orient="horz" pos="1873" userDrawn="1">
          <p15:clr>
            <a:srgbClr val="5ACBF0"/>
          </p15:clr>
        </p15:guide>
        <p15:guide id="4" orient="horz" pos="2456"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74132825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81351154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4883250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5336994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0884280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4922712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5259503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24540206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F8F9FA"/>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09017791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718767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70622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15" userDrawn="1">
          <p15:clr>
            <a:srgbClr val="5ACBF0"/>
          </p15:clr>
        </p15:guide>
        <p15:guide id="3" orient="horz" pos="1873" userDrawn="1">
          <p15:clr>
            <a:srgbClr val="5ACBF0"/>
          </p15:clr>
        </p15:guide>
        <p15:guide id="4" orient="horz" pos="2456"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45248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5420829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rgbClr val="1A1B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89794359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2" cstate="print">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70034442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2831405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1249960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87768740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5184908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92095021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DD58D804-6482-2A49-8411-A4FAA17BE3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576558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70543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11" userDrawn="1">
          <p15:clr>
            <a:srgbClr val="5ACBF0"/>
          </p15:clr>
        </p15:guide>
        <p15:guide id="3" orient="horz" pos="1877" userDrawn="1">
          <p15:clr>
            <a:srgbClr val="5ACBF0"/>
          </p15:clr>
        </p15:guide>
        <p15:guide id="4" orient="horz" pos="2456"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87809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36396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51335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0"/>
            <a:ext cx="11018520" cy="615553"/>
          </a:xfrm>
        </p:spPr>
        <p:txBody>
          <a:bodyPr anchor="t"/>
          <a:lstStyle>
            <a:lvl1pPr>
              <a:defRPr sz="400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sz="2400">
                <a:solidFill>
                  <a:schemeClr val="bg1"/>
                </a:solidFill>
                <a:latin typeface="+mn-lt"/>
              </a:defRPr>
            </a:lvl1pPr>
            <a:lvl2pPr marL="228531" indent="0">
              <a:buNone/>
              <a:defRPr>
                <a:solidFill>
                  <a:schemeClr val="bg1"/>
                </a:solidFill>
              </a:defRPr>
            </a:lvl2pPr>
            <a:lvl3pPr marL="457063" indent="0">
              <a:buNone/>
              <a:defRPr>
                <a:solidFill>
                  <a:schemeClr val="bg1"/>
                </a:solidFill>
              </a:defRPr>
            </a:lvl3pPr>
            <a:lvl4pPr marL="685594" indent="0">
              <a:buNone/>
              <a:defRPr>
                <a:solidFill>
                  <a:schemeClr val="bg1"/>
                </a:solidFill>
              </a:defRPr>
            </a:lvl4pPr>
            <a:lvl5pPr marL="914126"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884474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11018520" cy="615553"/>
          </a:xfrm>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lvl1pPr>
              <a:defRPr sz="240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8832624"/>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08101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91310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8256228"/>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54426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11402300"/>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09512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11" userDrawn="1">
          <p15:clr>
            <a:srgbClr val="5ACBF0"/>
          </p15:clr>
        </p15:guide>
        <p15:guide id="3" orient="horz" pos="1877" userDrawn="1">
          <p15:clr>
            <a:srgbClr val="5ACBF0"/>
          </p15:clr>
        </p15:guide>
        <p15:guide id="4" orient="horz" pos="2456"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876397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822630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9735738"/>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28702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79913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20408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18528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9398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62969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166320"/>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6846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07" userDrawn="1">
          <p15:clr>
            <a:srgbClr val="5ACBF0"/>
          </p15:clr>
        </p15:guide>
        <p15:guide id="3" orient="horz" pos="1874" userDrawn="1">
          <p15:clr>
            <a:srgbClr val="5ACBF0"/>
          </p15:clr>
        </p15:guide>
        <p15:guide id="4" orient="horz" pos="2456"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8022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639021"/>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4" name="Text Box 3">
            <a:extLst>
              <a:ext uri="{FF2B5EF4-FFF2-40B4-BE49-F238E27FC236}">
                <a16:creationId xmlns:a16="http://schemas.microsoft.com/office/drawing/2014/main" id="{A8DECB36-05DD-E344-92E4-9D72848E34E2}"/>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3598BC2B-9658-274E-AB86-EA0A1EAC13A8}"/>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938358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50068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8419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EC462-2422-4866-8CE7-2F954C68E6EE}"/>
              </a:ext>
            </a:extLst>
          </p:cNvPr>
          <p:cNvSpPr>
            <a:spLocks noGrp="1"/>
          </p:cNvSpPr>
          <p:nvPr>
            <p:ph type="ctrTitle"/>
          </p:nvPr>
        </p:nvSpPr>
        <p:spPr>
          <a:xfrm>
            <a:off x="1524000" y="2014784"/>
            <a:ext cx="9144000" cy="1846659"/>
          </a:xfrm>
        </p:spPr>
        <p:txBody>
          <a:bodyPr anchor="t"/>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1C7E218-A1CB-44C4-B44F-43E52156530B}"/>
              </a:ext>
            </a:extLst>
          </p:cNvPr>
          <p:cNvSpPr>
            <a:spLocks noGrp="1"/>
          </p:cNvSpPr>
          <p:nvPr>
            <p:ph type="subTitle" idx="1"/>
          </p:nvPr>
        </p:nvSpPr>
        <p:spPr>
          <a:xfrm>
            <a:off x="1524000" y="4207519"/>
            <a:ext cx="9144000" cy="261610"/>
          </a:xfrm>
        </p:spPr>
        <p:txBody>
          <a:bodyPr/>
          <a:lstStyle>
            <a:lvl1pPr marL="0" indent="0" algn="ctr">
              <a:buNone/>
              <a:defRPr sz="1700" b="1">
                <a:solidFill>
                  <a:srgbClr val="5ACBF0"/>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0CFB2E-8937-42FD-B71F-A93B2AC39025}"/>
              </a:ext>
            </a:extLst>
          </p:cNvPr>
          <p:cNvSpPr>
            <a:spLocks noGrp="1"/>
          </p:cNvSpPr>
          <p:nvPr>
            <p:ph type="dt" sz="half" idx="10"/>
          </p:nvPr>
        </p:nvSpPr>
        <p:spPr/>
        <p:txBody>
          <a:bodyPr/>
          <a:lstStyle/>
          <a:p>
            <a:fld id="{C8B8A3D5-DD22-4C4F-9CBC-AB15A654C776}" type="datetimeFigureOut">
              <a:rPr lang="en-US" smtClean="0"/>
              <a:t>6/18/2025</a:t>
            </a:fld>
            <a:endParaRPr lang="en-US"/>
          </a:p>
        </p:txBody>
      </p:sp>
      <p:sp>
        <p:nvSpPr>
          <p:cNvPr id="5" name="Footer Placeholder 4">
            <a:extLst>
              <a:ext uri="{FF2B5EF4-FFF2-40B4-BE49-F238E27FC236}">
                <a16:creationId xmlns:a16="http://schemas.microsoft.com/office/drawing/2014/main" id="{8D415004-C779-4775-B446-9E11B0090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84F27-0895-4F81-99B9-3B9DCA9BA477}"/>
              </a:ext>
            </a:extLst>
          </p:cNvPr>
          <p:cNvSpPr>
            <a:spLocks noGrp="1"/>
          </p:cNvSpPr>
          <p:nvPr>
            <p:ph type="sldNum" sz="quarter" idx="12"/>
          </p:nvPr>
        </p:nvSpPr>
        <p:spPr/>
        <p:txBody>
          <a:bodyPr/>
          <a:lstStyle/>
          <a:p>
            <a:fld id="{40390520-A2DF-45BA-B0D7-F46E988EBF11}" type="slidenum">
              <a:rPr lang="en-US" smtClean="0"/>
              <a:t>‹#›</a:t>
            </a:fld>
            <a:endParaRPr lang="en-US"/>
          </a:p>
        </p:txBody>
      </p:sp>
    </p:spTree>
    <p:extLst>
      <p:ext uri="{BB962C8B-B14F-4D97-AF65-F5344CB8AC3E}">
        <p14:creationId xmlns:p14="http://schemas.microsoft.com/office/powerpoint/2010/main" val="44953558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551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900171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103360863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a:t>Click to edit Master title style</a:t>
            </a:r>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pPr lvl="0"/>
            <a:r>
              <a:rPr lang="en-US"/>
              <a:t>Click to edit Master text styles</a:t>
            </a:r>
          </a:p>
        </p:txBody>
      </p:sp>
    </p:spTree>
    <p:extLst>
      <p:ext uri="{BB962C8B-B14F-4D97-AF65-F5344CB8AC3E}">
        <p14:creationId xmlns:p14="http://schemas.microsoft.com/office/powerpoint/2010/main" val="3416090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53512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15" userDrawn="1">
          <p15:clr>
            <a:srgbClr val="5ACBF0"/>
          </p15:clr>
        </p15:guide>
        <p15:guide id="3" orient="horz" pos="1873" userDrawn="1">
          <p15:clr>
            <a:srgbClr val="5ACBF0"/>
          </p15:clr>
        </p15:guide>
        <p15:guide id="4" orient="horz" pos="2456"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37528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393274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88261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04108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26706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4660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7568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7223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5953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89355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12731654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023232"/>
      </p:ext>
    </p:extLst>
  </p:cSld>
  <p:clrMapOvr>
    <a:masterClrMapping/>
  </p:clrMapOvr>
  <p:transition>
    <p:fade/>
  </p:transition>
  <p:extLst>
    <p:ext uri="{DCECCB84-F9BA-43D5-87BE-67443E8EF086}">
      <p15:sldGuideLst xmlns:p15="http://schemas.microsoft.com/office/powerpoint/2012/main">
        <p15:guide id="1" orient="horz" pos="1247" userDrawn="1">
          <p15:clr>
            <a:srgbClr val="5ACBF0"/>
          </p15:clr>
        </p15:guide>
        <p15:guide id="2" orient="horz" pos="886" userDrawn="1">
          <p15:clr>
            <a:srgbClr val="5ACBF0"/>
          </p15:clr>
        </p15:guide>
        <p15:guide id="3" orient="horz" pos="282"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6486761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Tree>
    <p:extLst>
      <p:ext uri="{BB962C8B-B14F-4D97-AF65-F5344CB8AC3E}">
        <p14:creationId xmlns:p14="http://schemas.microsoft.com/office/powerpoint/2010/main" val="30377340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304319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6765164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66846130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Tree>
    <p:extLst>
      <p:ext uri="{BB962C8B-B14F-4D97-AF65-F5344CB8AC3E}">
        <p14:creationId xmlns:p14="http://schemas.microsoft.com/office/powerpoint/2010/main" val="10788492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Tree>
    <p:extLst>
      <p:ext uri="{BB962C8B-B14F-4D97-AF65-F5344CB8AC3E}">
        <p14:creationId xmlns:p14="http://schemas.microsoft.com/office/powerpoint/2010/main" val="11555803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Tree>
    <p:extLst>
      <p:ext uri="{BB962C8B-B14F-4D97-AF65-F5344CB8AC3E}">
        <p14:creationId xmlns:p14="http://schemas.microsoft.com/office/powerpoint/2010/main" val="16327549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98452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97268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4565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userDrawn="1">
          <p15:clr>
            <a:srgbClr val="5ACBF0"/>
          </p15:clr>
        </p15:guide>
        <p15:guide id="2" orient="horz" pos="1247" userDrawn="1">
          <p15:clr>
            <a:srgbClr val="5ACBF0"/>
          </p15:clr>
        </p15:guide>
        <p15:guide id="3" orient="horz" pos="282"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4510388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1874902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Tree>
    <p:extLst>
      <p:ext uri="{BB962C8B-B14F-4D97-AF65-F5344CB8AC3E}">
        <p14:creationId xmlns:p14="http://schemas.microsoft.com/office/powerpoint/2010/main" val="26607235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7410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08401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813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40124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0644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003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66608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5888363"/>
      </p:ext>
    </p:extLst>
  </p:cSld>
  <p:clrMapOvr>
    <a:masterClrMapping/>
  </p:clrMapOvr>
  <p:transition>
    <p:fade/>
  </p:transition>
  <p:extLst>
    <p:ext uri="{DCECCB84-F9BA-43D5-87BE-67443E8EF086}">
      <p15:sldGuideLst xmlns:p15="http://schemas.microsoft.com/office/powerpoint/2012/main">
        <p15:guide id="1" orient="horz" pos="1247" userDrawn="1">
          <p15:clr>
            <a:srgbClr val="5ACBF0"/>
          </p15:clr>
        </p15:guide>
        <p15:guide id="2" orient="horz" pos="887" userDrawn="1">
          <p15:clr>
            <a:srgbClr val="5ACBF0"/>
          </p15:clr>
        </p15:guide>
        <p15:guide id="3" orient="horz" pos="282"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85548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201596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77"/>
        <p:cNvGrpSpPr/>
        <p:nvPr/>
      </p:nvGrpSpPr>
      <p:grpSpPr>
        <a:xfrm>
          <a:off x="0" y="0"/>
          <a:ext cx="0" cy="0"/>
          <a:chOff x="0" y="0"/>
          <a:chExt cx="0" cy="0"/>
        </a:xfrm>
      </p:grpSpPr>
      <p:sp>
        <p:nvSpPr>
          <p:cNvPr id="178" name="Google Shape;178;p52"/>
          <p:cNvSpPr txBox="1">
            <a:spLocks noGrp="1"/>
          </p:cNvSpPr>
          <p:nvPr>
            <p:ph type="title"/>
          </p:nvPr>
        </p:nvSpPr>
        <p:spPr>
          <a:xfrm>
            <a:off x="588264" y="457200"/>
            <a:ext cx="11018400" cy="554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extLst>
      <p:ext uri="{BB962C8B-B14F-4D97-AF65-F5344CB8AC3E}">
        <p14:creationId xmlns:p14="http://schemas.microsoft.com/office/powerpoint/2010/main" val="1675659392"/>
      </p:ext>
    </p:extLst>
  </p:cSld>
  <p:clrMapOvr>
    <a:masterClrMapping/>
  </p:clrMapOvr>
  <p:transition>
    <p:fade/>
  </p:transition>
  <p:extLst>
    <p:ext uri="{DCECCB84-F9BA-43D5-87BE-67443E8EF086}">
      <p15:sldGuideLst xmlns:p15="http://schemas.microsoft.com/office/powerpoint/2012/main">
        <p15:guide id="1" orient="horz" pos="661">
          <p15:clr>
            <a:srgbClr val="5ACBF0"/>
          </p15:clr>
        </p15:guide>
        <p15:guide id="2" orient="horz" pos="938">
          <p15:clr>
            <a:srgbClr val="5ACBF0"/>
          </p15:clr>
        </p15:guide>
        <p15:guide id="3" orient="horz" pos="21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matchingName="Blank Light">
  <p:cSld name="Blank Light">
    <p:bg>
      <p:bgPr>
        <a:solidFill>
          <a:srgbClr val="FFFFFF"/>
        </a:solidFill>
        <a:effectLst/>
      </p:bgPr>
    </p:bg>
    <p:spTree>
      <p:nvGrpSpPr>
        <p:cNvPr id="1" name="Shape 905"/>
        <p:cNvGrpSpPr/>
        <p:nvPr/>
      </p:nvGrpSpPr>
      <p:grpSpPr>
        <a:xfrm>
          <a:off x="0" y="0"/>
          <a:ext cx="0" cy="0"/>
          <a:chOff x="0" y="0"/>
          <a:chExt cx="0" cy="0"/>
        </a:xfrm>
      </p:grpSpPr>
      <p:sp>
        <p:nvSpPr>
          <p:cNvPr id="906" name="Google Shape;906;p206"/>
          <p:cNvSpPr txBox="1">
            <a:spLocks noGrp="1"/>
          </p:cNvSpPr>
          <p:nvPr>
            <p:ph type="sldNum" idx="12"/>
          </p:nvPr>
        </p:nvSpPr>
        <p:spPr>
          <a:xfrm>
            <a:off x="5979517" y="6540500"/>
            <a:ext cx="226619" cy="23053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9pPr>
          </a:lstStyle>
          <a:p>
            <a:pPr defTabSz="914344">
              <a:defRPr/>
            </a:pPr>
            <a:fld id="{00000000-1234-1234-1234-123412341234}" type="slidenum">
              <a:rPr lang="en-US" smtClean="0"/>
              <a:pPr defTabSz="914344">
                <a:defRPr/>
              </a:pPr>
              <a:t>‹#›</a:t>
            </a:fld>
            <a:endParaRPr lang="en-US" sz="1600">
              <a:solidFill>
                <a:srgbClr val="000000"/>
              </a:solidFill>
              <a:latin typeface="Arial"/>
              <a:ea typeface="Arial"/>
              <a:cs typeface="Arial"/>
              <a:sym typeface="Arial"/>
            </a:endParaRPr>
          </a:p>
        </p:txBody>
      </p:sp>
    </p:spTree>
    <p:extLst>
      <p:ext uri="{BB962C8B-B14F-4D97-AF65-F5344CB8AC3E}">
        <p14:creationId xmlns:p14="http://schemas.microsoft.com/office/powerpoint/2010/main" val="91889802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matchingName="Split - Dark 2">
  <p:cSld name="Split - Dark 2">
    <p:spTree>
      <p:nvGrpSpPr>
        <p:cNvPr id="1" name="Shape 2228"/>
        <p:cNvGrpSpPr/>
        <p:nvPr/>
      </p:nvGrpSpPr>
      <p:grpSpPr>
        <a:xfrm>
          <a:off x="0" y="0"/>
          <a:ext cx="0" cy="0"/>
          <a:chOff x="0" y="0"/>
          <a:chExt cx="0" cy="0"/>
        </a:xfrm>
      </p:grpSpPr>
      <p:sp>
        <p:nvSpPr>
          <p:cNvPr id="2229" name="Google Shape;2229;p357"/>
          <p:cNvSpPr/>
          <p:nvPr/>
        </p:nvSpPr>
        <p:spPr>
          <a:xfrm>
            <a:off x="6096000" y="0"/>
            <a:ext cx="6096000" cy="6858000"/>
          </a:xfrm>
          <a:prstGeom prst="rect">
            <a:avLst/>
          </a:prstGeom>
          <a:solidFill>
            <a:srgbClr val="FFFFFF"/>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600" b="0" i="0" u="none" strike="noStrike" cap="none">
              <a:solidFill>
                <a:srgbClr val="FFFFFF"/>
              </a:solidFill>
              <a:latin typeface="Helvetica Neue"/>
              <a:ea typeface="Helvetica Neue"/>
              <a:cs typeface="Helvetica Neue"/>
              <a:sym typeface="Helvetica Neue"/>
            </a:endParaRPr>
          </a:p>
        </p:txBody>
      </p:sp>
      <p:sp>
        <p:nvSpPr>
          <p:cNvPr id="2230" name="Google Shape;2230;p357"/>
          <p:cNvSpPr txBox="1">
            <a:spLocks noGrp="1"/>
          </p:cNvSpPr>
          <p:nvPr>
            <p:ph type="title"/>
          </p:nvPr>
        </p:nvSpPr>
        <p:spPr>
          <a:xfrm>
            <a:off x="609600" y="6096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None/>
              <a:defRPr sz="4000" b="1"/>
            </a:lvl1pPr>
            <a:lvl2pPr lvl="1" algn="l" rtl="0">
              <a:lnSpc>
                <a:spcPct val="100000"/>
              </a:lnSpc>
              <a:spcBef>
                <a:spcPts val="0"/>
              </a:spcBef>
              <a:spcAft>
                <a:spcPts val="0"/>
              </a:spcAft>
              <a:buClr>
                <a:srgbClr val="FFFFFF"/>
              </a:buClr>
              <a:buSzPts val="3000"/>
              <a:buNone/>
              <a:defRPr sz="4000"/>
            </a:lvl2pPr>
            <a:lvl3pPr lvl="2" algn="l" rtl="0">
              <a:lnSpc>
                <a:spcPct val="100000"/>
              </a:lnSpc>
              <a:spcBef>
                <a:spcPts val="0"/>
              </a:spcBef>
              <a:spcAft>
                <a:spcPts val="0"/>
              </a:spcAft>
              <a:buClr>
                <a:srgbClr val="FFFFFF"/>
              </a:buClr>
              <a:buSzPts val="3000"/>
              <a:buNone/>
              <a:defRPr sz="4000"/>
            </a:lvl3pPr>
            <a:lvl4pPr lvl="3" algn="l" rtl="0">
              <a:lnSpc>
                <a:spcPct val="100000"/>
              </a:lnSpc>
              <a:spcBef>
                <a:spcPts val="0"/>
              </a:spcBef>
              <a:spcAft>
                <a:spcPts val="0"/>
              </a:spcAft>
              <a:buClr>
                <a:srgbClr val="FFFFFF"/>
              </a:buClr>
              <a:buSzPts val="3000"/>
              <a:buNone/>
              <a:defRPr sz="4000"/>
            </a:lvl4pPr>
            <a:lvl5pPr lvl="4" algn="l" rtl="0">
              <a:lnSpc>
                <a:spcPct val="100000"/>
              </a:lnSpc>
              <a:spcBef>
                <a:spcPts val="0"/>
              </a:spcBef>
              <a:spcAft>
                <a:spcPts val="0"/>
              </a:spcAft>
              <a:buClr>
                <a:srgbClr val="FFFFFF"/>
              </a:buClr>
              <a:buSzPts val="3000"/>
              <a:buNone/>
              <a:defRPr sz="4000"/>
            </a:lvl5pPr>
            <a:lvl6pPr lvl="5" algn="l" rtl="0">
              <a:lnSpc>
                <a:spcPct val="100000"/>
              </a:lnSpc>
              <a:spcBef>
                <a:spcPts val="0"/>
              </a:spcBef>
              <a:spcAft>
                <a:spcPts val="0"/>
              </a:spcAft>
              <a:buClr>
                <a:srgbClr val="FFFFFF"/>
              </a:buClr>
              <a:buSzPts val="3000"/>
              <a:buNone/>
              <a:defRPr sz="4000"/>
            </a:lvl6pPr>
            <a:lvl7pPr lvl="6" algn="l" rtl="0">
              <a:lnSpc>
                <a:spcPct val="100000"/>
              </a:lnSpc>
              <a:spcBef>
                <a:spcPts val="0"/>
              </a:spcBef>
              <a:spcAft>
                <a:spcPts val="0"/>
              </a:spcAft>
              <a:buClr>
                <a:srgbClr val="FFFFFF"/>
              </a:buClr>
              <a:buSzPts val="3000"/>
              <a:buNone/>
              <a:defRPr sz="4000"/>
            </a:lvl7pPr>
            <a:lvl8pPr lvl="7" algn="l" rtl="0">
              <a:lnSpc>
                <a:spcPct val="100000"/>
              </a:lnSpc>
              <a:spcBef>
                <a:spcPts val="0"/>
              </a:spcBef>
              <a:spcAft>
                <a:spcPts val="0"/>
              </a:spcAft>
              <a:buClr>
                <a:srgbClr val="FFFFFF"/>
              </a:buClr>
              <a:buSzPts val="3000"/>
              <a:buNone/>
              <a:defRPr sz="4000"/>
            </a:lvl8pPr>
            <a:lvl9pPr lvl="8" algn="l" rtl="0">
              <a:lnSpc>
                <a:spcPct val="100000"/>
              </a:lnSpc>
              <a:spcBef>
                <a:spcPts val="0"/>
              </a:spcBef>
              <a:spcAft>
                <a:spcPts val="0"/>
              </a:spcAft>
              <a:buClr>
                <a:srgbClr val="FFFFFF"/>
              </a:buClr>
              <a:buSzPts val="3000"/>
              <a:buNone/>
              <a:defRPr sz="4000"/>
            </a:lvl9pPr>
          </a:lstStyle>
          <a:p>
            <a:endParaRPr/>
          </a:p>
        </p:txBody>
      </p:sp>
      <p:sp>
        <p:nvSpPr>
          <p:cNvPr id="2231" name="Google Shape;2231;p357"/>
          <p:cNvSpPr txBox="1">
            <a:spLocks noGrp="1"/>
          </p:cNvSpPr>
          <p:nvPr>
            <p:ph type="body" idx="1"/>
          </p:nvPr>
        </p:nvSpPr>
        <p:spPr>
          <a:xfrm>
            <a:off x="609600" y="2438400"/>
            <a:ext cx="5108400" cy="3739600"/>
          </a:xfrm>
          <a:prstGeom prst="rect">
            <a:avLst/>
          </a:prstGeom>
        </p:spPr>
        <p:txBody>
          <a:bodyPr spcFirstLastPara="1" wrap="square" lIns="91400" tIns="91400" rIns="91400" bIns="91400" anchor="t" anchorCtr="0">
            <a:noAutofit/>
          </a:bodyPr>
          <a:lstStyle>
            <a:lvl1pPr marL="609593" lvl="0" indent="-457195" rtl="0">
              <a:spcBef>
                <a:spcPts val="0"/>
              </a:spcBef>
              <a:spcAft>
                <a:spcPts val="0"/>
              </a:spcAft>
              <a:buSzPts val="1800"/>
              <a:buChar char="●"/>
              <a:defRPr sz="2400" b="1"/>
            </a:lvl1pPr>
            <a:lvl2pPr marL="1219184" lvl="1" indent="-457195" rtl="0">
              <a:spcBef>
                <a:spcPts val="535"/>
              </a:spcBef>
              <a:spcAft>
                <a:spcPts val="0"/>
              </a:spcAft>
              <a:buSzPts val="1800"/>
              <a:buChar char="○"/>
              <a:defRPr sz="2400" b="1"/>
            </a:lvl2pPr>
            <a:lvl3pPr marL="1828777" lvl="2" indent="-457195" rtl="0">
              <a:spcBef>
                <a:spcPts val="535"/>
              </a:spcBef>
              <a:spcAft>
                <a:spcPts val="0"/>
              </a:spcAft>
              <a:buSzPts val="1800"/>
              <a:buChar char="■"/>
              <a:defRPr sz="2400" b="1"/>
            </a:lvl3pPr>
            <a:lvl4pPr marL="2438370" lvl="3" indent="-457195" rtl="0">
              <a:spcBef>
                <a:spcPts val="535"/>
              </a:spcBef>
              <a:spcAft>
                <a:spcPts val="0"/>
              </a:spcAft>
              <a:buSzPts val="1800"/>
              <a:buChar char="●"/>
              <a:defRPr sz="2400" b="1"/>
            </a:lvl4pPr>
            <a:lvl5pPr marL="3047962" lvl="4" indent="-457195" rtl="0">
              <a:spcBef>
                <a:spcPts val="535"/>
              </a:spcBef>
              <a:spcAft>
                <a:spcPts val="0"/>
              </a:spcAft>
              <a:buSzPts val="1800"/>
              <a:buChar char="○"/>
              <a:defRPr sz="2400" b="1"/>
            </a:lvl5pPr>
            <a:lvl6pPr marL="3657555" lvl="5" indent="-457195" rtl="0">
              <a:spcBef>
                <a:spcPts val="535"/>
              </a:spcBef>
              <a:spcAft>
                <a:spcPts val="0"/>
              </a:spcAft>
              <a:buSzPts val="1800"/>
              <a:buChar char="■"/>
              <a:defRPr sz="2400" b="1"/>
            </a:lvl6pPr>
            <a:lvl7pPr marL="4267148" lvl="6" indent="-457195" rtl="0">
              <a:spcBef>
                <a:spcPts val="535"/>
              </a:spcBef>
              <a:spcAft>
                <a:spcPts val="0"/>
              </a:spcAft>
              <a:buSzPts val="1800"/>
              <a:buChar char="●"/>
              <a:defRPr sz="2400" b="1"/>
            </a:lvl7pPr>
            <a:lvl8pPr marL="4876739" lvl="7" indent="-457195" rtl="0">
              <a:spcBef>
                <a:spcPts val="535"/>
              </a:spcBef>
              <a:spcAft>
                <a:spcPts val="0"/>
              </a:spcAft>
              <a:buSzPts val="1800"/>
              <a:buChar char="○"/>
              <a:defRPr sz="2400" b="1"/>
            </a:lvl8pPr>
            <a:lvl9pPr marL="5486332" lvl="8" indent="-457195" rtl="0">
              <a:spcBef>
                <a:spcPts val="535"/>
              </a:spcBef>
              <a:spcAft>
                <a:spcPts val="535"/>
              </a:spcAft>
              <a:buSzPts val="1800"/>
              <a:buChar char="■"/>
              <a:defRPr sz="2400" b="1"/>
            </a:lvl9pPr>
          </a:lstStyle>
          <a:p>
            <a:endParaRPr/>
          </a:p>
        </p:txBody>
      </p:sp>
      <p:pic>
        <p:nvPicPr>
          <p:cNvPr id="2232" name="Google Shape;2232;p357" descr="Google Shape;1088;p171"/>
          <p:cNvPicPr preferRelativeResize="0"/>
          <p:nvPr/>
        </p:nvPicPr>
        <p:blipFill rotWithShape="1">
          <a:blip r:embed="rId2">
            <a:alphaModFix/>
          </a:blip>
          <a:srcRect/>
          <a:stretch/>
        </p:blipFill>
        <p:spPr>
          <a:xfrm>
            <a:off x="11557000" y="6412705"/>
            <a:ext cx="254000" cy="254003"/>
          </a:xfrm>
          <a:prstGeom prst="rect">
            <a:avLst/>
          </a:prstGeom>
          <a:noFill/>
          <a:ln>
            <a:noFill/>
          </a:ln>
        </p:spPr>
      </p:pic>
    </p:spTree>
    <p:extLst>
      <p:ext uri="{BB962C8B-B14F-4D97-AF65-F5344CB8AC3E}">
        <p14:creationId xmlns:p14="http://schemas.microsoft.com/office/powerpoint/2010/main" val="137314435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matchingName="Icons - 4">
  <p:cSld name="Icons - 4">
    <p:bg>
      <p:bgPr>
        <a:solidFill>
          <a:srgbClr val="000000"/>
        </a:solidFill>
        <a:effectLst/>
      </p:bgPr>
    </p:bg>
    <p:spTree>
      <p:nvGrpSpPr>
        <p:cNvPr id="1" name="Shape 210"/>
        <p:cNvGrpSpPr/>
        <p:nvPr/>
      </p:nvGrpSpPr>
      <p:grpSpPr>
        <a:xfrm>
          <a:off x="0" y="0"/>
          <a:ext cx="0" cy="0"/>
          <a:chOff x="0" y="0"/>
          <a:chExt cx="0" cy="0"/>
        </a:xfrm>
      </p:grpSpPr>
      <p:sp>
        <p:nvSpPr>
          <p:cNvPr id="211" name="Google Shape;211;p60"/>
          <p:cNvSpPr txBox="1">
            <a:spLocks noGrp="1"/>
          </p:cNvSpPr>
          <p:nvPr>
            <p:ph type="body" idx="1"/>
          </p:nvPr>
        </p:nvSpPr>
        <p:spPr>
          <a:xfrm>
            <a:off x="6532052" y="4222553"/>
            <a:ext cx="1905200" cy="446800"/>
          </a:xfrm>
          <a:prstGeom prst="rect">
            <a:avLst/>
          </a:prstGeom>
          <a:noFill/>
          <a:ln>
            <a:noFill/>
          </a:ln>
        </p:spPr>
        <p:txBody>
          <a:bodyPr spcFirstLastPara="1" wrap="square" lIns="7150" tIns="7150" rIns="7150" bIns="7150" anchor="t" anchorCtr="0">
            <a:noAutofit/>
          </a:bodyPr>
          <a:lstStyle>
            <a:lvl1pPr marL="609570" lvl="0" indent="-304784"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40" lvl="1" indent="-507974" algn="l" rtl="0">
              <a:lnSpc>
                <a:spcPct val="100000"/>
              </a:lnSpc>
              <a:spcBef>
                <a:spcPts val="2000"/>
              </a:spcBef>
              <a:spcAft>
                <a:spcPts val="0"/>
              </a:spcAft>
              <a:buSzPts val="2400"/>
              <a:buChar char="-"/>
              <a:defRPr/>
            </a:lvl2pPr>
            <a:lvl3pPr marL="1828709" lvl="2" indent="-507974" algn="l" rtl="0">
              <a:lnSpc>
                <a:spcPct val="100000"/>
              </a:lnSpc>
              <a:spcBef>
                <a:spcPts val="2000"/>
              </a:spcBef>
              <a:spcAft>
                <a:spcPts val="0"/>
              </a:spcAft>
              <a:buSzPts val="2400"/>
              <a:buChar char="-"/>
              <a:defRPr/>
            </a:lvl3pPr>
            <a:lvl4pPr marL="2438278" lvl="3" indent="-507974" algn="l" rtl="0">
              <a:lnSpc>
                <a:spcPct val="100000"/>
              </a:lnSpc>
              <a:spcBef>
                <a:spcPts val="2000"/>
              </a:spcBef>
              <a:spcAft>
                <a:spcPts val="0"/>
              </a:spcAft>
              <a:buSzPts val="2400"/>
              <a:buChar char="-"/>
              <a:defRPr/>
            </a:lvl4pPr>
            <a:lvl5pPr marL="3047848" lvl="4" indent="-507974" algn="l" rtl="0">
              <a:lnSpc>
                <a:spcPct val="100000"/>
              </a:lnSpc>
              <a:spcBef>
                <a:spcPts val="2000"/>
              </a:spcBef>
              <a:spcAft>
                <a:spcPts val="0"/>
              </a:spcAft>
              <a:buSzPts val="2400"/>
              <a:buChar char="-"/>
              <a:defRPr/>
            </a:lvl5pPr>
            <a:lvl6pPr marL="3657418" lvl="5" indent="-507974" algn="l" rtl="0">
              <a:lnSpc>
                <a:spcPct val="100000"/>
              </a:lnSpc>
              <a:spcBef>
                <a:spcPts val="2000"/>
              </a:spcBef>
              <a:spcAft>
                <a:spcPts val="0"/>
              </a:spcAft>
              <a:buSzPts val="2400"/>
              <a:buChar char="-"/>
              <a:defRPr/>
            </a:lvl6pPr>
            <a:lvl7pPr marL="4266987" lvl="6" indent="-507974" algn="l" rtl="0">
              <a:lnSpc>
                <a:spcPct val="100000"/>
              </a:lnSpc>
              <a:spcBef>
                <a:spcPts val="2000"/>
              </a:spcBef>
              <a:spcAft>
                <a:spcPts val="0"/>
              </a:spcAft>
              <a:buSzPts val="2400"/>
              <a:buChar char="-"/>
              <a:defRPr/>
            </a:lvl7pPr>
            <a:lvl8pPr marL="4876557" lvl="7" indent="-507974" algn="l" rtl="0">
              <a:lnSpc>
                <a:spcPct val="100000"/>
              </a:lnSpc>
              <a:spcBef>
                <a:spcPts val="2000"/>
              </a:spcBef>
              <a:spcAft>
                <a:spcPts val="0"/>
              </a:spcAft>
              <a:buSzPts val="2400"/>
              <a:buChar char="-"/>
              <a:defRPr/>
            </a:lvl8pPr>
            <a:lvl9pPr marL="5486126" lvl="8" indent="-507974" algn="l" rtl="0">
              <a:lnSpc>
                <a:spcPct val="100000"/>
              </a:lnSpc>
              <a:spcBef>
                <a:spcPts val="2000"/>
              </a:spcBef>
              <a:spcAft>
                <a:spcPts val="0"/>
              </a:spcAft>
              <a:buSzPts val="2400"/>
              <a:buChar char="-"/>
              <a:defRPr/>
            </a:lvl9pPr>
          </a:lstStyle>
          <a:p>
            <a:endParaRPr/>
          </a:p>
        </p:txBody>
      </p:sp>
      <p:sp>
        <p:nvSpPr>
          <p:cNvPr id="212" name="Google Shape;212;p60"/>
          <p:cNvSpPr>
            <a:spLocks noGrp="1"/>
          </p:cNvSpPr>
          <p:nvPr>
            <p:ph type="pic" idx="2"/>
          </p:nvPr>
        </p:nvSpPr>
        <p:spPr>
          <a:xfrm>
            <a:off x="6532052"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endParaRPr/>
          </a:p>
        </p:txBody>
      </p:sp>
      <p:sp>
        <p:nvSpPr>
          <p:cNvPr id="213" name="Google Shape;213;p60"/>
          <p:cNvSpPr txBox="1">
            <a:spLocks noGrp="1"/>
          </p:cNvSpPr>
          <p:nvPr>
            <p:ph type="body" idx="3"/>
          </p:nvPr>
        </p:nvSpPr>
        <p:spPr>
          <a:xfrm>
            <a:off x="884376" y="4222553"/>
            <a:ext cx="1905200" cy="446800"/>
          </a:xfrm>
          <a:prstGeom prst="rect">
            <a:avLst/>
          </a:prstGeom>
          <a:noFill/>
          <a:ln>
            <a:noFill/>
          </a:ln>
        </p:spPr>
        <p:txBody>
          <a:bodyPr spcFirstLastPara="1" wrap="square" lIns="7150" tIns="7150" rIns="7150" bIns="7150" anchor="t" anchorCtr="0">
            <a:noAutofit/>
          </a:bodyPr>
          <a:lstStyle>
            <a:lvl1pPr marL="609570" lvl="0" indent="-304784"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40" lvl="1" indent="-507974" algn="l" rtl="0">
              <a:lnSpc>
                <a:spcPct val="100000"/>
              </a:lnSpc>
              <a:spcBef>
                <a:spcPts val="2000"/>
              </a:spcBef>
              <a:spcAft>
                <a:spcPts val="0"/>
              </a:spcAft>
              <a:buSzPts val="2400"/>
              <a:buChar char="-"/>
              <a:defRPr/>
            </a:lvl2pPr>
            <a:lvl3pPr marL="1828709" lvl="2" indent="-507974" algn="l" rtl="0">
              <a:lnSpc>
                <a:spcPct val="100000"/>
              </a:lnSpc>
              <a:spcBef>
                <a:spcPts val="2000"/>
              </a:spcBef>
              <a:spcAft>
                <a:spcPts val="0"/>
              </a:spcAft>
              <a:buSzPts val="2400"/>
              <a:buChar char="-"/>
              <a:defRPr/>
            </a:lvl3pPr>
            <a:lvl4pPr marL="2438278" lvl="3" indent="-507974" algn="l" rtl="0">
              <a:lnSpc>
                <a:spcPct val="100000"/>
              </a:lnSpc>
              <a:spcBef>
                <a:spcPts val="2000"/>
              </a:spcBef>
              <a:spcAft>
                <a:spcPts val="0"/>
              </a:spcAft>
              <a:buSzPts val="2400"/>
              <a:buChar char="-"/>
              <a:defRPr/>
            </a:lvl4pPr>
            <a:lvl5pPr marL="3047848" lvl="4" indent="-507974" algn="l" rtl="0">
              <a:lnSpc>
                <a:spcPct val="100000"/>
              </a:lnSpc>
              <a:spcBef>
                <a:spcPts val="2000"/>
              </a:spcBef>
              <a:spcAft>
                <a:spcPts val="0"/>
              </a:spcAft>
              <a:buSzPts val="2400"/>
              <a:buChar char="-"/>
              <a:defRPr/>
            </a:lvl5pPr>
            <a:lvl6pPr marL="3657418" lvl="5" indent="-507974" algn="l" rtl="0">
              <a:lnSpc>
                <a:spcPct val="100000"/>
              </a:lnSpc>
              <a:spcBef>
                <a:spcPts val="2000"/>
              </a:spcBef>
              <a:spcAft>
                <a:spcPts val="0"/>
              </a:spcAft>
              <a:buSzPts val="2400"/>
              <a:buChar char="-"/>
              <a:defRPr/>
            </a:lvl6pPr>
            <a:lvl7pPr marL="4266987" lvl="6" indent="-507974" algn="l" rtl="0">
              <a:lnSpc>
                <a:spcPct val="100000"/>
              </a:lnSpc>
              <a:spcBef>
                <a:spcPts val="2000"/>
              </a:spcBef>
              <a:spcAft>
                <a:spcPts val="0"/>
              </a:spcAft>
              <a:buSzPts val="2400"/>
              <a:buChar char="-"/>
              <a:defRPr/>
            </a:lvl7pPr>
            <a:lvl8pPr marL="4876557" lvl="7" indent="-507974" algn="l" rtl="0">
              <a:lnSpc>
                <a:spcPct val="100000"/>
              </a:lnSpc>
              <a:spcBef>
                <a:spcPts val="2000"/>
              </a:spcBef>
              <a:spcAft>
                <a:spcPts val="0"/>
              </a:spcAft>
              <a:buSzPts val="2400"/>
              <a:buChar char="-"/>
              <a:defRPr/>
            </a:lvl8pPr>
            <a:lvl9pPr marL="5486126" lvl="8" indent="-507974" algn="l" rtl="0">
              <a:lnSpc>
                <a:spcPct val="100000"/>
              </a:lnSpc>
              <a:spcBef>
                <a:spcPts val="2000"/>
              </a:spcBef>
              <a:spcAft>
                <a:spcPts val="0"/>
              </a:spcAft>
              <a:buSzPts val="2400"/>
              <a:buChar char="-"/>
              <a:defRPr/>
            </a:lvl9pPr>
          </a:lstStyle>
          <a:p>
            <a:endParaRPr/>
          </a:p>
        </p:txBody>
      </p:sp>
      <p:sp>
        <p:nvSpPr>
          <p:cNvPr id="214" name="Google Shape;214;p60"/>
          <p:cNvSpPr>
            <a:spLocks noGrp="1"/>
          </p:cNvSpPr>
          <p:nvPr>
            <p:ph type="pic" idx="4"/>
          </p:nvPr>
        </p:nvSpPr>
        <p:spPr>
          <a:xfrm>
            <a:off x="884376"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endParaRPr/>
          </a:p>
        </p:txBody>
      </p:sp>
      <p:sp>
        <p:nvSpPr>
          <p:cNvPr id="215" name="Google Shape;215;p60"/>
          <p:cNvSpPr txBox="1">
            <a:spLocks noGrp="1"/>
          </p:cNvSpPr>
          <p:nvPr>
            <p:ph type="body" idx="5"/>
          </p:nvPr>
        </p:nvSpPr>
        <p:spPr>
          <a:xfrm>
            <a:off x="3706672" y="4222553"/>
            <a:ext cx="1905200" cy="446800"/>
          </a:xfrm>
          <a:prstGeom prst="rect">
            <a:avLst/>
          </a:prstGeom>
          <a:noFill/>
          <a:ln>
            <a:noFill/>
          </a:ln>
        </p:spPr>
        <p:txBody>
          <a:bodyPr spcFirstLastPara="1" wrap="square" lIns="7150" tIns="7150" rIns="7150" bIns="7150" anchor="t" anchorCtr="0">
            <a:noAutofit/>
          </a:bodyPr>
          <a:lstStyle>
            <a:lvl1pPr marL="609570" lvl="0" indent="-304784"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40" lvl="1" indent="-507974" algn="l" rtl="0">
              <a:lnSpc>
                <a:spcPct val="100000"/>
              </a:lnSpc>
              <a:spcBef>
                <a:spcPts val="2000"/>
              </a:spcBef>
              <a:spcAft>
                <a:spcPts val="0"/>
              </a:spcAft>
              <a:buSzPts val="2400"/>
              <a:buChar char="-"/>
              <a:defRPr/>
            </a:lvl2pPr>
            <a:lvl3pPr marL="1828709" lvl="2" indent="-507974" algn="l" rtl="0">
              <a:lnSpc>
                <a:spcPct val="100000"/>
              </a:lnSpc>
              <a:spcBef>
                <a:spcPts val="2000"/>
              </a:spcBef>
              <a:spcAft>
                <a:spcPts val="0"/>
              </a:spcAft>
              <a:buSzPts val="2400"/>
              <a:buChar char="-"/>
              <a:defRPr/>
            </a:lvl3pPr>
            <a:lvl4pPr marL="2438278" lvl="3" indent="-507974" algn="l" rtl="0">
              <a:lnSpc>
                <a:spcPct val="100000"/>
              </a:lnSpc>
              <a:spcBef>
                <a:spcPts val="2000"/>
              </a:spcBef>
              <a:spcAft>
                <a:spcPts val="0"/>
              </a:spcAft>
              <a:buSzPts val="2400"/>
              <a:buChar char="-"/>
              <a:defRPr/>
            </a:lvl4pPr>
            <a:lvl5pPr marL="3047848" lvl="4" indent="-507974" algn="l" rtl="0">
              <a:lnSpc>
                <a:spcPct val="100000"/>
              </a:lnSpc>
              <a:spcBef>
                <a:spcPts val="2000"/>
              </a:spcBef>
              <a:spcAft>
                <a:spcPts val="0"/>
              </a:spcAft>
              <a:buSzPts val="2400"/>
              <a:buChar char="-"/>
              <a:defRPr/>
            </a:lvl5pPr>
            <a:lvl6pPr marL="3657418" lvl="5" indent="-507974" algn="l" rtl="0">
              <a:lnSpc>
                <a:spcPct val="100000"/>
              </a:lnSpc>
              <a:spcBef>
                <a:spcPts val="2000"/>
              </a:spcBef>
              <a:spcAft>
                <a:spcPts val="0"/>
              </a:spcAft>
              <a:buSzPts val="2400"/>
              <a:buChar char="-"/>
              <a:defRPr/>
            </a:lvl6pPr>
            <a:lvl7pPr marL="4266987" lvl="6" indent="-507974" algn="l" rtl="0">
              <a:lnSpc>
                <a:spcPct val="100000"/>
              </a:lnSpc>
              <a:spcBef>
                <a:spcPts val="2000"/>
              </a:spcBef>
              <a:spcAft>
                <a:spcPts val="0"/>
              </a:spcAft>
              <a:buSzPts val="2400"/>
              <a:buChar char="-"/>
              <a:defRPr/>
            </a:lvl7pPr>
            <a:lvl8pPr marL="4876557" lvl="7" indent="-507974" algn="l" rtl="0">
              <a:lnSpc>
                <a:spcPct val="100000"/>
              </a:lnSpc>
              <a:spcBef>
                <a:spcPts val="2000"/>
              </a:spcBef>
              <a:spcAft>
                <a:spcPts val="0"/>
              </a:spcAft>
              <a:buSzPts val="2400"/>
              <a:buChar char="-"/>
              <a:defRPr/>
            </a:lvl8pPr>
            <a:lvl9pPr marL="5486126" lvl="8" indent="-507974" algn="l" rtl="0">
              <a:lnSpc>
                <a:spcPct val="100000"/>
              </a:lnSpc>
              <a:spcBef>
                <a:spcPts val="2000"/>
              </a:spcBef>
              <a:spcAft>
                <a:spcPts val="0"/>
              </a:spcAft>
              <a:buSzPts val="2400"/>
              <a:buChar char="-"/>
              <a:defRPr/>
            </a:lvl9pPr>
          </a:lstStyle>
          <a:p>
            <a:endParaRPr/>
          </a:p>
        </p:txBody>
      </p:sp>
      <p:sp>
        <p:nvSpPr>
          <p:cNvPr id="216" name="Google Shape;216;p60"/>
          <p:cNvSpPr>
            <a:spLocks noGrp="1"/>
          </p:cNvSpPr>
          <p:nvPr>
            <p:ph type="pic" idx="6"/>
          </p:nvPr>
        </p:nvSpPr>
        <p:spPr>
          <a:xfrm>
            <a:off x="3706672"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endParaRPr/>
          </a:p>
        </p:txBody>
      </p:sp>
      <p:sp>
        <p:nvSpPr>
          <p:cNvPr id="217" name="Google Shape;217;p60"/>
          <p:cNvSpPr txBox="1">
            <a:spLocks noGrp="1"/>
          </p:cNvSpPr>
          <p:nvPr>
            <p:ph type="body" idx="7"/>
          </p:nvPr>
        </p:nvSpPr>
        <p:spPr>
          <a:xfrm>
            <a:off x="9378485" y="4222553"/>
            <a:ext cx="1905200" cy="446800"/>
          </a:xfrm>
          <a:prstGeom prst="rect">
            <a:avLst/>
          </a:prstGeom>
          <a:noFill/>
          <a:ln>
            <a:noFill/>
          </a:ln>
        </p:spPr>
        <p:txBody>
          <a:bodyPr spcFirstLastPara="1" wrap="square" lIns="7150" tIns="7150" rIns="7150" bIns="7150" anchor="t" anchorCtr="0">
            <a:noAutofit/>
          </a:bodyPr>
          <a:lstStyle>
            <a:lvl1pPr marL="609570" lvl="0" indent="-304784"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40" lvl="1" indent="-507974" algn="l" rtl="0">
              <a:lnSpc>
                <a:spcPct val="100000"/>
              </a:lnSpc>
              <a:spcBef>
                <a:spcPts val="2000"/>
              </a:spcBef>
              <a:spcAft>
                <a:spcPts val="0"/>
              </a:spcAft>
              <a:buSzPts val="2400"/>
              <a:buChar char="-"/>
              <a:defRPr/>
            </a:lvl2pPr>
            <a:lvl3pPr marL="1828709" lvl="2" indent="-507974" algn="l" rtl="0">
              <a:lnSpc>
                <a:spcPct val="100000"/>
              </a:lnSpc>
              <a:spcBef>
                <a:spcPts val="2000"/>
              </a:spcBef>
              <a:spcAft>
                <a:spcPts val="0"/>
              </a:spcAft>
              <a:buSzPts val="2400"/>
              <a:buChar char="-"/>
              <a:defRPr/>
            </a:lvl3pPr>
            <a:lvl4pPr marL="2438278" lvl="3" indent="-507974" algn="l" rtl="0">
              <a:lnSpc>
                <a:spcPct val="100000"/>
              </a:lnSpc>
              <a:spcBef>
                <a:spcPts val="2000"/>
              </a:spcBef>
              <a:spcAft>
                <a:spcPts val="0"/>
              </a:spcAft>
              <a:buSzPts val="2400"/>
              <a:buChar char="-"/>
              <a:defRPr/>
            </a:lvl4pPr>
            <a:lvl5pPr marL="3047848" lvl="4" indent="-507974" algn="l" rtl="0">
              <a:lnSpc>
                <a:spcPct val="100000"/>
              </a:lnSpc>
              <a:spcBef>
                <a:spcPts val="2000"/>
              </a:spcBef>
              <a:spcAft>
                <a:spcPts val="0"/>
              </a:spcAft>
              <a:buSzPts val="2400"/>
              <a:buChar char="-"/>
              <a:defRPr/>
            </a:lvl5pPr>
            <a:lvl6pPr marL="3657418" lvl="5" indent="-507974" algn="l" rtl="0">
              <a:lnSpc>
                <a:spcPct val="100000"/>
              </a:lnSpc>
              <a:spcBef>
                <a:spcPts val="2000"/>
              </a:spcBef>
              <a:spcAft>
                <a:spcPts val="0"/>
              </a:spcAft>
              <a:buSzPts val="2400"/>
              <a:buChar char="-"/>
              <a:defRPr/>
            </a:lvl6pPr>
            <a:lvl7pPr marL="4266987" lvl="6" indent="-507974" algn="l" rtl="0">
              <a:lnSpc>
                <a:spcPct val="100000"/>
              </a:lnSpc>
              <a:spcBef>
                <a:spcPts val="2000"/>
              </a:spcBef>
              <a:spcAft>
                <a:spcPts val="0"/>
              </a:spcAft>
              <a:buSzPts val="2400"/>
              <a:buChar char="-"/>
              <a:defRPr/>
            </a:lvl7pPr>
            <a:lvl8pPr marL="4876557" lvl="7" indent="-507974" algn="l" rtl="0">
              <a:lnSpc>
                <a:spcPct val="100000"/>
              </a:lnSpc>
              <a:spcBef>
                <a:spcPts val="2000"/>
              </a:spcBef>
              <a:spcAft>
                <a:spcPts val="0"/>
              </a:spcAft>
              <a:buSzPts val="2400"/>
              <a:buChar char="-"/>
              <a:defRPr/>
            </a:lvl8pPr>
            <a:lvl9pPr marL="5486126" lvl="8" indent="-507974" algn="l" rtl="0">
              <a:lnSpc>
                <a:spcPct val="100000"/>
              </a:lnSpc>
              <a:spcBef>
                <a:spcPts val="2000"/>
              </a:spcBef>
              <a:spcAft>
                <a:spcPts val="0"/>
              </a:spcAft>
              <a:buSzPts val="2400"/>
              <a:buChar char="-"/>
              <a:defRPr/>
            </a:lvl9pPr>
          </a:lstStyle>
          <a:p>
            <a:endParaRPr/>
          </a:p>
        </p:txBody>
      </p:sp>
      <p:sp>
        <p:nvSpPr>
          <p:cNvPr id="218" name="Google Shape;218;p60"/>
          <p:cNvSpPr>
            <a:spLocks noGrp="1"/>
          </p:cNvSpPr>
          <p:nvPr>
            <p:ph type="pic" idx="8"/>
          </p:nvPr>
        </p:nvSpPr>
        <p:spPr>
          <a:xfrm>
            <a:off x="9378485"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endParaRPr/>
          </a:p>
        </p:txBody>
      </p:sp>
      <p:pic>
        <p:nvPicPr>
          <p:cNvPr id="219" name="Google Shape;219;p60" descr="footer-mark-github.pdf"/>
          <p:cNvPicPr preferRelativeResize="0"/>
          <p:nvPr/>
        </p:nvPicPr>
        <p:blipFill rotWithShape="1">
          <a:blip r:embed="rId2">
            <a:alphaModFix/>
          </a:blip>
          <a:srcRect/>
          <a:stretch/>
        </p:blipFill>
        <p:spPr>
          <a:xfrm>
            <a:off x="11557000" y="6412705"/>
            <a:ext cx="254000" cy="254000"/>
          </a:xfrm>
          <a:prstGeom prst="rect">
            <a:avLst/>
          </a:prstGeom>
          <a:noFill/>
          <a:ln>
            <a:noFill/>
          </a:ln>
        </p:spPr>
      </p:pic>
      <p:sp>
        <p:nvSpPr>
          <p:cNvPr id="220" name="Google Shape;220;p60"/>
          <p:cNvSpPr txBox="1">
            <a:spLocks noGrp="1"/>
          </p:cNvSpPr>
          <p:nvPr>
            <p:ph type="title"/>
          </p:nvPr>
        </p:nvSpPr>
        <p:spPr>
          <a:xfrm>
            <a:off x="889000" y="508000"/>
            <a:ext cx="10414000" cy="8256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5067"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221" name="Google Shape;221;p60"/>
          <p:cNvSpPr txBox="1">
            <a:spLocks noGrp="1"/>
          </p:cNvSpPr>
          <p:nvPr>
            <p:ph type="sldNum" idx="12"/>
          </p:nvPr>
        </p:nvSpPr>
        <p:spPr>
          <a:xfrm>
            <a:off x="5979516" y="6540500"/>
            <a:ext cx="226800" cy="230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9pPr>
          </a:lstStyle>
          <a:p>
            <a:pPr defTabSz="914344">
              <a:defRPr/>
            </a:pPr>
            <a:fld id="{00000000-1234-1234-1234-123412341234}" type="slidenum">
              <a:rPr lang="en" smtClean="0"/>
              <a:pPr defTabSz="914344">
                <a:defRPr/>
              </a:pPr>
              <a:t>‹#›</a:t>
            </a:fld>
            <a:endParaRPr lang="en" sz="1600">
              <a:solidFill>
                <a:srgbClr val="000000"/>
              </a:solidFill>
              <a:latin typeface="Arial"/>
              <a:ea typeface="Arial"/>
              <a:cs typeface="Arial"/>
              <a:sym typeface="Arial"/>
            </a:endParaRPr>
          </a:p>
        </p:txBody>
      </p:sp>
    </p:spTree>
    <p:extLst>
      <p:ext uri="{BB962C8B-B14F-4D97-AF65-F5344CB8AC3E}">
        <p14:creationId xmlns:p14="http://schemas.microsoft.com/office/powerpoint/2010/main" val="240517644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06 - 1 column">
  <p:cSld name="06 - 1 column">
    <p:bg>
      <p:bgPr>
        <a:solidFill>
          <a:srgbClr val="FFFFFF"/>
        </a:solidFill>
        <a:effectLst/>
      </p:bgPr>
    </p:bg>
    <p:spTree>
      <p:nvGrpSpPr>
        <p:cNvPr id="1" name="Shape 2225"/>
        <p:cNvGrpSpPr/>
        <p:nvPr/>
      </p:nvGrpSpPr>
      <p:grpSpPr>
        <a:xfrm>
          <a:off x="0" y="0"/>
          <a:ext cx="0" cy="0"/>
          <a:chOff x="0" y="0"/>
          <a:chExt cx="0" cy="0"/>
        </a:xfrm>
      </p:grpSpPr>
      <p:sp>
        <p:nvSpPr>
          <p:cNvPr id="2226" name="Google Shape;2226;p359"/>
          <p:cNvSpPr txBox="1">
            <a:spLocks noGrp="1"/>
          </p:cNvSpPr>
          <p:nvPr>
            <p:ph type="ctrTitle"/>
          </p:nvPr>
        </p:nvSpPr>
        <p:spPr>
          <a:xfrm>
            <a:off x="2160567" y="284568"/>
            <a:ext cx="8084000" cy="1490800"/>
          </a:xfrm>
          <a:prstGeom prst="rect">
            <a:avLst/>
          </a:prstGeom>
        </p:spPr>
        <p:txBody>
          <a:bodyPr spcFirstLastPara="1" wrap="square" lIns="91400" tIns="91400" rIns="91400" bIns="91400" anchor="b" anchorCtr="0">
            <a:noAutofit/>
          </a:bodyPr>
          <a:lstStyle>
            <a:lvl1pPr lvl="0" rtl="0">
              <a:spcBef>
                <a:spcPts val="0"/>
              </a:spcBef>
              <a:spcAft>
                <a:spcPts val="0"/>
              </a:spcAft>
              <a:buSzPts val="2200"/>
              <a:buNone/>
              <a:defRPr sz="2933"/>
            </a:lvl1pPr>
            <a:lvl2pPr lvl="1" algn="ctr" rtl="0">
              <a:spcBef>
                <a:spcPts val="0"/>
              </a:spcBef>
              <a:spcAft>
                <a:spcPts val="0"/>
              </a:spcAft>
              <a:buSzPts val="2200"/>
              <a:buNone/>
              <a:defRPr sz="2933"/>
            </a:lvl2pPr>
            <a:lvl3pPr lvl="2" algn="ctr" rtl="0">
              <a:spcBef>
                <a:spcPts val="0"/>
              </a:spcBef>
              <a:spcAft>
                <a:spcPts val="0"/>
              </a:spcAft>
              <a:buSzPts val="2200"/>
              <a:buNone/>
              <a:defRPr sz="2933"/>
            </a:lvl3pPr>
            <a:lvl4pPr lvl="3" algn="ctr" rtl="0">
              <a:spcBef>
                <a:spcPts val="0"/>
              </a:spcBef>
              <a:spcAft>
                <a:spcPts val="0"/>
              </a:spcAft>
              <a:buSzPts val="2200"/>
              <a:buNone/>
              <a:defRPr sz="2933"/>
            </a:lvl4pPr>
            <a:lvl5pPr lvl="4" algn="ctr" rtl="0">
              <a:spcBef>
                <a:spcPts val="0"/>
              </a:spcBef>
              <a:spcAft>
                <a:spcPts val="0"/>
              </a:spcAft>
              <a:buSzPts val="2200"/>
              <a:buNone/>
              <a:defRPr sz="2933"/>
            </a:lvl5pPr>
            <a:lvl6pPr lvl="5" algn="ctr" rtl="0">
              <a:spcBef>
                <a:spcPts val="0"/>
              </a:spcBef>
              <a:spcAft>
                <a:spcPts val="0"/>
              </a:spcAft>
              <a:buSzPts val="2200"/>
              <a:buNone/>
              <a:defRPr sz="2933"/>
            </a:lvl6pPr>
            <a:lvl7pPr lvl="6" algn="ctr" rtl="0">
              <a:spcBef>
                <a:spcPts val="0"/>
              </a:spcBef>
              <a:spcAft>
                <a:spcPts val="0"/>
              </a:spcAft>
              <a:buSzPts val="2200"/>
              <a:buNone/>
              <a:defRPr sz="2933"/>
            </a:lvl7pPr>
            <a:lvl8pPr lvl="7" algn="ctr" rtl="0">
              <a:spcBef>
                <a:spcPts val="0"/>
              </a:spcBef>
              <a:spcAft>
                <a:spcPts val="0"/>
              </a:spcAft>
              <a:buSzPts val="2200"/>
              <a:buNone/>
              <a:defRPr sz="2933"/>
            </a:lvl8pPr>
            <a:lvl9pPr lvl="8" algn="ctr" rtl="0">
              <a:spcBef>
                <a:spcPts val="0"/>
              </a:spcBef>
              <a:spcAft>
                <a:spcPts val="0"/>
              </a:spcAft>
              <a:buSzPts val="2200"/>
              <a:buNone/>
              <a:defRPr sz="2933"/>
            </a:lvl9pPr>
          </a:lstStyle>
          <a:p>
            <a:endParaRPr/>
          </a:p>
        </p:txBody>
      </p:sp>
      <p:sp>
        <p:nvSpPr>
          <p:cNvPr id="2227" name="Google Shape;2227;p359"/>
          <p:cNvSpPr txBox="1">
            <a:spLocks noGrp="1"/>
          </p:cNvSpPr>
          <p:nvPr>
            <p:ph type="body" idx="1"/>
          </p:nvPr>
        </p:nvSpPr>
        <p:spPr>
          <a:xfrm>
            <a:off x="2160967" y="1917067"/>
            <a:ext cx="7955200" cy="3948400"/>
          </a:xfrm>
          <a:prstGeom prst="rect">
            <a:avLst/>
          </a:prstGeom>
        </p:spPr>
        <p:txBody>
          <a:bodyPr spcFirstLastPara="1" wrap="square" lIns="91400" tIns="91400" rIns="91400" bIns="91400" anchor="t" anchorCtr="0">
            <a:noAutofit/>
          </a:bodyPr>
          <a:lstStyle>
            <a:lvl1pPr marL="609570" lvl="0" indent="-406381" rtl="0">
              <a:spcBef>
                <a:spcPts val="0"/>
              </a:spcBef>
              <a:spcAft>
                <a:spcPts val="0"/>
              </a:spcAft>
              <a:buSzPts val="1200"/>
              <a:buChar char="●"/>
              <a:defRPr sz="1600"/>
            </a:lvl1pPr>
            <a:lvl2pPr marL="1219140" lvl="1" indent="-406381" rtl="0">
              <a:spcBef>
                <a:spcPts val="667"/>
              </a:spcBef>
              <a:spcAft>
                <a:spcPts val="0"/>
              </a:spcAft>
              <a:buSzPts val="1200"/>
              <a:buChar char="○"/>
              <a:defRPr sz="1600"/>
            </a:lvl2pPr>
            <a:lvl3pPr marL="1828709" lvl="2" indent="-406381" rtl="0">
              <a:spcBef>
                <a:spcPts val="667"/>
              </a:spcBef>
              <a:spcAft>
                <a:spcPts val="0"/>
              </a:spcAft>
              <a:buSzPts val="1200"/>
              <a:buChar char="■"/>
              <a:defRPr sz="1600"/>
            </a:lvl3pPr>
            <a:lvl4pPr marL="2438278" lvl="3" indent="-406381" rtl="0">
              <a:spcBef>
                <a:spcPts val="667"/>
              </a:spcBef>
              <a:spcAft>
                <a:spcPts val="0"/>
              </a:spcAft>
              <a:buSzPts val="1200"/>
              <a:buChar char="●"/>
              <a:defRPr sz="1600"/>
            </a:lvl4pPr>
            <a:lvl5pPr marL="3047848" lvl="4" indent="-406381" rtl="0">
              <a:spcBef>
                <a:spcPts val="667"/>
              </a:spcBef>
              <a:spcAft>
                <a:spcPts val="0"/>
              </a:spcAft>
              <a:buSzPts val="1200"/>
              <a:buChar char="○"/>
              <a:defRPr sz="1600"/>
            </a:lvl5pPr>
            <a:lvl6pPr marL="3657418" lvl="5" indent="-406381" rtl="0">
              <a:spcBef>
                <a:spcPts val="667"/>
              </a:spcBef>
              <a:spcAft>
                <a:spcPts val="0"/>
              </a:spcAft>
              <a:buSzPts val="1200"/>
              <a:buChar char="■"/>
              <a:defRPr sz="1600"/>
            </a:lvl6pPr>
            <a:lvl7pPr marL="4266987" lvl="6" indent="-406381" rtl="0">
              <a:spcBef>
                <a:spcPts val="667"/>
              </a:spcBef>
              <a:spcAft>
                <a:spcPts val="0"/>
              </a:spcAft>
              <a:buSzPts val="1200"/>
              <a:buChar char="●"/>
              <a:defRPr sz="1600"/>
            </a:lvl7pPr>
            <a:lvl8pPr marL="4876557" lvl="7" indent="-406381" rtl="0">
              <a:spcBef>
                <a:spcPts val="667"/>
              </a:spcBef>
              <a:spcAft>
                <a:spcPts val="0"/>
              </a:spcAft>
              <a:buSzPts val="1200"/>
              <a:buChar char="○"/>
              <a:defRPr sz="1600"/>
            </a:lvl8pPr>
            <a:lvl9pPr marL="5486126" lvl="8" indent="-406381" rtl="0">
              <a:spcBef>
                <a:spcPts val="667"/>
              </a:spcBef>
              <a:spcAft>
                <a:spcPts val="667"/>
              </a:spcAft>
              <a:buSzPts val="1200"/>
              <a:buChar char="■"/>
              <a:defRPr sz="1600"/>
            </a:lvl9pPr>
          </a:lstStyle>
          <a:p>
            <a:endParaRPr/>
          </a:p>
        </p:txBody>
      </p:sp>
    </p:spTree>
    <p:extLst>
      <p:ext uri="{BB962C8B-B14F-4D97-AF65-F5344CB8AC3E}">
        <p14:creationId xmlns:p14="http://schemas.microsoft.com/office/powerpoint/2010/main" val="281622810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8503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Blank 1 1">
  <p:cSld name="Blank 1 1">
    <p:bg>
      <p:bgPr>
        <a:solidFill>
          <a:srgbClr val="000000"/>
        </a:solidFill>
        <a:effectLst/>
      </p:bgPr>
    </p:bg>
    <p:spTree>
      <p:nvGrpSpPr>
        <p:cNvPr id="1" name="Shape 7117"/>
        <p:cNvGrpSpPr/>
        <p:nvPr/>
      </p:nvGrpSpPr>
      <p:grpSpPr>
        <a:xfrm>
          <a:off x="0" y="0"/>
          <a:ext cx="0" cy="0"/>
          <a:chOff x="0" y="0"/>
          <a:chExt cx="0" cy="0"/>
        </a:xfrm>
      </p:grpSpPr>
      <p:sp>
        <p:nvSpPr>
          <p:cNvPr id="7118" name="Google Shape;7118;gd00a883ab2_3_9757"/>
          <p:cNvSpPr txBox="1">
            <a:spLocks noGrp="1"/>
          </p:cNvSpPr>
          <p:nvPr>
            <p:ph type="sldNum" idx="12"/>
          </p:nvPr>
        </p:nvSpPr>
        <p:spPr>
          <a:xfrm>
            <a:off x="5892800" y="6138725"/>
            <a:ext cx="2844800" cy="4352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585858"/>
              </a:buClr>
              <a:buSzPts val="400"/>
              <a:buFont typeface="Arial"/>
              <a:buNone/>
              <a:defRPr sz="1333" b="0" i="0" u="none" strike="noStrike" cap="none">
                <a:solidFill>
                  <a:srgbClr val="585858"/>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585858"/>
              </a:buClr>
              <a:buSzPts val="400"/>
              <a:buFont typeface="Arial"/>
              <a:buNone/>
              <a:defRPr sz="1333" b="0" i="0" u="none" strike="noStrike" cap="none">
                <a:solidFill>
                  <a:srgbClr val="585858"/>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585858"/>
              </a:buClr>
              <a:buSzPts val="400"/>
              <a:buFont typeface="Arial"/>
              <a:buNone/>
              <a:defRPr sz="1333" b="0" i="0" u="none" strike="noStrike" cap="none">
                <a:solidFill>
                  <a:srgbClr val="585858"/>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585858"/>
              </a:buClr>
              <a:buSzPts val="400"/>
              <a:buFont typeface="Arial"/>
              <a:buNone/>
              <a:defRPr sz="1333" b="0" i="0" u="none" strike="noStrike" cap="none">
                <a:solidFill>
                  <a:srgbClr val="585858"/>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585858"/>
              </a:buClr>
              <a:buSzPts val="400"/>
              <a:buFont typeface="Arial"/>
              <a:buNone/>
              <a:defRPr sz="1333" b="0" i="0" u="none" strike="noStrike" cap="none">
                <a:solidFill>
                  <a:srgbClr val="585858"/>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585858"/>
              </a:buClr>
              <a:buSzPts val="400"/>
              <a:buFont typeface="Arial"/>
              <a:buNone/>
              <a:defRPr sz="1333" b="0" i="0" u="none" strike="noStrike" cap="none">
                <a:solidFill>
                  <a:srgbClr val="585858"/>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585858"/>
              </a:buClr>
              <a:buSzPts val="400"/>
              <a:buFont typeface="Arial"/>
              <a:buNone/>
              <a:defRPr sz="1333" b="0" i="0" u="none" strike="noStrike" cap="none">
                <a:solidFill>
                  <a:srgbClr val="585858"/>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585858"/>
              </a:buClr>
              <a:buSzPts val="400"/>
              <a:buFont typeface="Arial"/>
              <a:buNone/>
              <a:defRPr sz="1333" b="0" i="0" u="none" strike="noStrike" cap="none">
                <a:solidFill>
                  <a:srgbClr val="585858"/>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585858"/>
              </a:buClr>
              <a:buSzPts val="400"/>
              <a:buFont typeface="Arial"/>
              <a:buNone/>
              <a:defRPr sz="1333" b="0" i="0" u="none" strike="noStrike" cap="none">
                <a:solidFill>
                  <a:srgbClr val="585858"/>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6722282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689"/>
        <p:cNvGrpSpPr/>
        <p:nvPr/>
      </p:nvGrpSpPr>
      <p:grpSpPr>
        <a:xfrm>
          <a:off x="0" y="0"/>
          <a:ext cx="0" cy="0"/>
          <a:chOff x="0" y="0"/>
          <a:chExt cx="0" cy="0"/>
        </a:xfrm>
      </p:grpSpPr>
      <p:sp>
        <p:nvSpPr>
          <p:cNvPr id="1690" name="Google Shape;1690;p409"/>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endParaRPr/>
          </a:p>
        </p:txBody>
      </p:sp>
      <p:sp>
        <p:nvSpPr>
          <p:cNvPr id="1691" name="Google Shape;1691;p409"/>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585" lvl="0" indent="-457189" rtl="0">
              <a:spcBef>
                <a:spcPts val="0"/>
              </a:spcBef>
              <a:spcAft>
                <a:spcPts val="0"/>
              </a:spcAft>
              <a:buClr>
                <a:srgbClr val="24292E"/>
              </a:buClr>
              <a:buSzPts val="1800"/>
              <a:buChar char="●"/>
              <a:defRPr sz="2400">
                <a:solidFill>
                  <a:srgbClr val="24292E"/>
                </a:solidFill>
              </a:defRPr>
            </a:lvl1pPr>
            <a:lvl2pPr marL="1219170" lvl="1" indent="-457189" rtl="0">
              <a:spcBef>
                <a:spcPts val="533"/>
              </a:spcBef>
              <a:spcAft>
                <a:spcPts val="0"/>
              </a:spcAft>
              <a:buClr>
                <a:srgbClr val="24292E"/>
              </a:buClr>
              <a:buSzPts val="1800"/>
              <a:buChar char="○"/>
              <a:defRPr sz="2400">
                <a:solidFill>
                  <a:srgbClr val="24292E"/>
                </a:solidFill>
              </a:defRPr>
            </a:lvl2pPr>
            <a:lvl3pPr marL="1828754" lvl="2" indent="-457189" rtl="0">
              <a:spcBef>
                <a:spcPts val="533"/>
              </a:spcBef>
              <a:spcAft>
                <a:spcPts val="0"/>
              </a:spcAft>
              <a:buClr>
                <a:srgbClr val="24292E"/>
              </a:buClr>
              <a:buSzPts val="1800"/>
              <a:buChar char="■"/>
              <a:defRPr sz="2400">
                <a:solidFill>
                  <a:srgbClr val="24292E"/>
                </a:solidFill>
              </a:defRPr>
            </a:lvl3pPr>
            <a:lvl4pPr marL="2438339" lvl="3" indent="-457189" rtl="0">
              <a:spcBef>
                <a:spcPts val="533"/>
              </a:spcBef>
              <a:spcAft>
                <a:spcPts val="0"/>
              </a:spcAft>
              <a:buClr>
                <a:srgbClr val="24292E"/>
              </a:buClr>
              <a:buSzPts val="1800"/>
              <a:buChar char="●"/>
              <a:defRPr sz="2400">
                <a:solidFill>
                  <a:srgbClr val="24292E"/>
                </a:solidFill>
              </a:defRPr>
            </a:lvl4pPr>
            <a:lvl5pPr marL="3047924" lvl="4" indent="-457189" rtl="0">
              <a:spcBef>
                <a:spcPts val="533"/>
              </a:spcBef>
              <a:spcAft>
                <a:spcPts val="0"/>
              </a:spcAft>
              <a:buClr>
                <a:srgbClr val="24292E"/>
              </a:buClr>
              <a:buSzPts val="1800"/>
              <a:buChar char="○"/>
              <a:defRPr sz="2400">
                <a:solidFill>
                  <a:srgbClr val="24292E"/>
                </a:solidFill>
              </a:defRPr>
            </a:lvl5pPr>
            <a:lvl6pPr marL="3657509" lvl="5" indent="-457189" rtl="0">
              <a:spcBef>
                <a:spcPts val="533"/>
              </a:spcBef>
              <a:spcAft>
                <a:spcPts val="0"/>
              </a:spcAft>
              <a:buClr>
                <a:srgbClr val="24292E"/>
              </a:buClr>
              <a:buSzPts val="1800"/>
              <a:buChar char="■"/>
              <a:defRPr sz="2400">
                <a:solidFill>
                  <a:srgbClr val="24292E"/>
                </a:solidFill>
              </a:defRPr>
            </a:lvl6pPr>
            <a:lvl7pPr marL="4267093" lvl="6" indent="-457189" rtl="0">
              <a:spcBef>
                <a:spcPts val="533"/>
              </a:spcBef>
              <a:spcAft>
                <a:spcPts val="0"/>
              </a:spcAft>
              <a:buClr>
                <a:srgbClr val="24292E"/>
              </a:buClr>
              <a:buSzPts val="1800"/>
              <a:buChar char="●"/>
              <a:defRPr sz="2400">
                <a:solidFill>
                  <a:srgbClr val="24292E"/>
                </a:solidFill>
              </a:defRPr>
            </a:lvl7pPr>
            <a:lvl8pPr marL="4876678" lvl="7" indent="-457189" rtl="0">
              <a:spcBef>
                <a:spcPts val="533"/>
              </a:spcBef>
              <a:spcAft>
                <a:spcPts val="0"/>
              </a:spcAft>
              <a:buClr>
                <a:srgbClr val="24292E"/>
              </a:buClr>
              <a:buSzPts val="1800"/>
              <a:buChar char="○"/>
              <a:defRPr sz="2400">
                <a:solidFill>
                  <a:srgbClr val="24292E"/>
                </a:solidFill>
              </a:defRPr>
            </a:lvl8pPr>
            <a:lvl9pPr marL="5486263" lvl="8" indent="-457189" rtl="0">
              <a:spcBef>
                <a:spcPts val="533"/>
              </a:spcBef>
              <a:spcAft>
                <a:spcPts val="533"/>
              </a:spcAft>
              <a:buClr>
                <a:srgbClr val="24292E"/>
              </a:buClr>
              <a:buSzPts val="1800"/>
              <a:buChar char="■"/>
              <a:defRPr sz="2400">
                <a:solidFill>
                  <a:srgbClr val="24292E"/>
                </a:solidFill>
              </a:defRPr>
            </a:lvl9pPr>
          </a:lstStyle>
          <a:p>
            <a:endParaRPr/>
          </a:p>
        </p:txBody>
      </p:sp>
    </p:spTree>
    <p:extLst>
      <p:ext uri="{BB962C8B-B14F-4D97-AF65-F5344CB8AC3E}">
        <p14:creationId xmlns:p14="http://schemas.microsoft.com/office/powerpoint/2010/main" val="35037574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921148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accent3"/>
            </a:gs>
            <a:gs pos="36000">
              <a:schemeClr val="tx1"/>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80226-1F73-2E11-09B7-6B465CD268A3}"/>
              </a:ext>
            </a:extLst>
          </p:cNvPr>
          <p:cNvSpPr>
            <a:spLocks noGrp="1"/>
          </p:cNvSpPr>
          <p:nvPr>
            <p:ph type="ctrTitle"/>
          </p:nvPr>
        </p:nvSpPr>
        <p:spPr>
          <a:xfrm>
            <a:off x="838200" y="2448549"/>
            <a:ext cx="6559550" cy="2387600"/>
          </a:xfrm>
        </p:spPr>
        <p:txBody>
          <a:bodyPr anchor="b"/>
          <a:lstStyle>
            <a:lvl1pPr algn="l">
              <a:defRPr sz="5991"/>
            </a:lvl1pPr>
          </a:lstStyle>
          <a:p>
            <a:r>
              <a:rPr lang="en-US"/>
              <a:t>Click to edit Master title style</a:t>
            </a:r>
          </a:p>
        </p:txBody>
      </p:sp>
      <p:sp>
        <p:nvSpPr>
          <p:cNvPr id="3" name="Subtitle 2">
            <a:extLst>
              <a:ext uri="{FF2B5EF4-FFF2-40B4-BE49-F238E27FC236}">
                <a16:creationId xmlns:a16="http://schemas.microsoft.com/office/drawing/2014/main" id="{DABD206D-306B-9C2B-816E-8A122F96A5FD}"/>
              </a:ext>
            </a:extLst>
          </p:cNvPr>
          <p:cNvSpPr>
            <a:spLocks noGrp="1"/>
          </p:cNvSpPr>
          <p:nvPr>
            <p:ph type="subTitle" idx="1"/>
          </p:nvPr>
        </p:nvSpPr>
        <p:spPr>
          <a:xfrm>
            <a:off x="838200" y="5069682"/>
            <a:ext cx="9144000" cy="1058862"/>
          </a:xfrm>
        </p:spPr>
        <p:txBody>
          <a:bodyPr anchor="t"/>
          <a:lstStyle>
            <a:lvl1pPr marL="0" indent="0" algn="l">
              <a:buNone/>
              <a:defRPr sz="2396">
                <a:solidFill>
                  <a:schemeClr val="bg2"/>
                </a:solidFill>
              </a:defRPr>
            </a:lvl1pPr>
            <a:lvl2pPr marL="456486" indent="0" algn="ctr">
              <a:buNone/>
              <a:defRPr sz="1997"/>
            </a:lvl2pPr>
            <a:lvl3pPr marL="912971" indent="0" algn="ctr">
              <a:buNone/>
              <a:defRPr sz="1798"/>
            </a:lvl3pPr>
            <a:lvl4pPr marL="1369457" indent="0" algn="ctr">
              <a:buNone/>
              <a:defRPr sz="1598"/>
            </a:lvl4pPr>
            <a:lvl5pPr marL="1825943" indent="0" algn="ctr">
              <a:buNone/>
              <a:defRPr sz="1598"/>
            </a:lvl5pPr>
            <a:lvl6pPr marL="2282428" indent="0" algn="ctr">
              <a:buNone/>
              <a:defRPr sz="1598"/>
            </a:lvl6pPr>
            <a:lvl7pPr marL="2738914" indent="0" algn="ctr">
              <a:buNone/>
              <a:defRPr sz="1598"/>
            </a:lvl7pPr>
            <a:lvl8pPr marL="3195399" indent="0" algn="ctr">
              <a:buNone/>
              <a:defRPr sz="1598"/>
            </a:lvl8pPr>
            <a:lvl9pPr marL="3651885" indent="0" algn="ctr">
              <a:buNone/>
              <a:defRPr sz="1598"/>
            </a:lvl9pPr>
          </a:lstStyle>
          <a:p>
            <a:r>
              <a:rPr lang="en-US"/>
              <a:t>Click to edit Master subtitle style</a:t>
            </a:r>
          </a:p>
        </p:txBody>
      </p:sp>
      <p:pic>
        <p:nvPicPr>
          <p:cNvPr id="15" name="Graphic 14">
            <a:extLst>
              <a:ext uri="{FF2B5EF4-FFF2-40B4-BE49-F238E27FC236}">
                <a16:creationId xmlns:a16="http://schemas.microsoft.com/office/drawing/2014/main" id="{569E72C6-6186-4DF9-A8A6-3FD94B31A9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27600" y="-2827337"/>
            <a:ext cx="8115476" cy="7446480"/>
          </a:xfrm>
          <a:prstGeom prst="rect">
            <a:avLst/>
          </a:prstGeom>
        </p:spPr>
      </p:pic>
      <p:grpSp>
        <p:nvGrpSpPr>
          <p:cNvPr id="10" name="Group 9">
            <a:extLst>
              <a:ext uri="{FF2B5EF4-FFF2-40B4-BE49-F238E27FC236}">
                <a16:creationId xmlns:a16="http://schemas.microsoft.com/office/drawing/2014/main" id="{AD96895D-4D19-4562-8743-E753953CB61C}"/>
              </a:ext>
            </a:extLst>
          </p:cNvPr>
          <p:cNvGrpSpPr/>
          <p:nvPr userDrawn="1"/>
        </p:nvGrpSpPr>
        <p:grpSpPr>
          <a:xfrm>
            <a:off x="1018396" y="675334"/>
            <a:ext cx="1225294" cy="263815"/>
            <a:chOff x="1642308" y="3334755"/>
            <a:chExt cx="5315936" cy="1144560"/>
          </a:xfrm>
        </p:grpSpPr>
        <p:sp>
          <p:nvSpPr>
            <p:cNvPr id="11" name="Freeform 10">
              <a:extLst>
                <a:ext uri="{FF2B5EF4-FFF2-40B4-BE49-F238E27FC236}">
                  <a16:creationId xmlns:a16="http://schemas.microsoft.com/office/drawing/2014/main" id="{2485FE19-DF1B-44DE-B5DE-ECA51CC5CA33}"/>
                </a:ext>
              </a:extLst>
            </p:cNvPr>
            <p:cNvSpPr>
              <a:spLocks noEditPoints="1"/>
            </p:cNvSpPr>
            <p:nvPr/>
          </p:nvSpPr>
          <p:spPr bwMode="auto">
            <a:xfrm>
              <a:off x="3113244" y="3513593"/>
              <a:ext cx="3845000" cy="746647"/>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35" tIns="28568" rIns="57135" bIns="28568" numCol="1" anchor="t" anchorCtr="0" compatLnSpc="1">
              <a:prstTxWarp prst="textNoShape">
                <a:avLst/>
              </a:prstTxWarp>
            </a:bodyPr>
            <a:lstStyle/>
            <a:p>
              <a:pPr marL="0" marR="0" lvl="0" indent="0" algn="l" defTabSz="570383" rtl="0" eaLnBrk="1" fontAlgn="auto" latinLnBrk="0" hangingPunct="1">
                <a:lnSpc>
                  <a:spcPct val="100000"/>
                </a:lnSpc>
                <a:spcBef>
                  <a:spcPts val="0"/>
                </a:spcBef>
                <a:spcAft>
                  <a:spcPts val="0"/>
                </a:spcAft>
                <a:buClrTx/>
                <a:buSzTx/>
                <a:buFontTx/>
                <a:buNone/>
                <a:tabLst/>
                <a:defRPr/>
              </a:pPr>
              <a:endParaRPr kumimoji="0" lang="en-US" sz="1101" b="0" i="0" u="none" strike="noStrike" kern="1200" cap="none" spc="0" normalizeH="0" baseline="0" noProof="0">
                <a:ln>
                  <a:noFill/>
                </a:ln>
                <a:solidFill>
                  <a:srgbClr val="000000"/>
                </a:solidFill>
                <a:effectLst/>
                <a:uLnTx/>
                <a:uFillTx/>
                <a:latin typeface="Helvetica"/>
                <a:ea typeface="+mn-ea"/>
                <a:cs typeface="+mn-cs"/>
                <a:sym typeface="Segoe UI Semibold"/>
              </a:endParaRPr>
            </a:p>
          </p:txBody>
        </p:sp>
        <p:sp>
          <p:nvSpPr>
            <p:cNvPr id="12" name="Rectangle 11">
              <a:extLst>
                <a:ext uri="{FF2B5EF4-FFF2-40B4-BE49-F238E27FC236}">
                  <a16:creationId xmlns:a16="http://schemas.microsoft.com/office/drawing/2014/main" id="{E11B73BC-38E5-4E3C-92A5-191119BA2032}"/>
                </a:ext>
              </a:extLst>
            </p:cNvPr>
            <p:cNvSpPr>
              <a:spLocks noChangeArrowheads="1"/>
            </p:cNvSpPr>
            <p:nvPr/>
          </p:nvSpPr>
          <p:spPr bwMode="auto">
            <a:xfrm>
              <a:off x="1642308" y="3334755"/>
              <a:ext cx="538747" cy="54545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7135" tIns="28568" rIns="57135" bIns="28568" numCol="1" anchor="t" anchorCtr="0" compatLnSpc="1">
              <a:prstTxWarp prst="textNoShape">
                <a:avLst/>
              </a:prstTxWarp>
            </a:bodyPr>
            <a:lstStyle/>
            <a:p>
              <a:pPr marL="0" marR="0" lvl="0" indent="0" algn="l" defTabSz="570383" rtl="0" eaLnBrk="1" fontAlgn="auto" latinLnBrk="0" hangingPunct="1">
                <a:lnSpc>
                  <a:spcPct val="100000"/>
                </a:lnSpc>
                <a:spcBef>
                  <a:spcPts val="0"/>
                </a:spcBef>
                <a:spcAft>
                  <a:spcPts val="0"/>
                </a:spcAft>
                <a:buClrTx/>
                <a:buSzTx/>
                <a:buFontTx/>
                <a:buNone/>
                <a:tabLst/>
                <a:defRPr/>
              </a:pPr>
              <a:endParaRPr kumimoji="0" lang="en-US" sz="1101" b="0" i="0" u="none" strike="noStrike" kern="1200" cap="none" spc="0" normalizeH="0" baseline="0" noProof="0">
                <a:ln>
                  <a:noFill/>
                </a:ln>
                <a:solidFill>
                  <a:srgbClr val="000000"/>
                </a:solidFill>
                <a:effectLst/>
                <a:uLnTx/>
                <a:uFillTx/>
                <a:latin typeface="Helvetica"/>
                <a:ea typeface="+mn-ea"/>
                <a:cs typeface="+mn-cs"/>
                <a:sym typeface="Segoe UI Semibold"/>
              </a:endParaRPr>
            </a:p>
          </p:txBody>
        </p:sp>
        <p:sp>
          <p:nvSpPr>
            <p:cNvPr id="13" name="Rectangle 12">
              <a:extLst>
                <a:ext uri="{FF2B5EF4-FFF2-40B4-BE49-F238E27FC236}">
                  <a16:creationId xmlns:a16="http://schemas.microsoft.com/office/drawing/2014/main" id="{31D0B728-88EA-4353-9AD4-A333FD467A7C}"/>
                </a:ext>
              </a:extLst>
            </p:cNvPr>
            <p:cNvSpPr>
              <a:spLocks noChangeArrowheads="1"/>
            </p:cNvSpPr>
            <p:nvPr/>
          </p:nvSpPr>
          <p:spPr bwMode="auto">
            <a:xfrm>
              <a:off x="2236942" y="3334755"/>
              <a:ext cx="538747" cy="54545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7135" tIns="28568" rIns="57135" bIns="28568" numCol="1" anchor="t" anchorCtr="0" compatLnSpc="1">
              <a:prstTxWarp prst="textNoShape">
                <a:avLst/>
              </a:prstTxWarp>
            </a:bodyPr>
            <a:lstStyle/>
            <a:p>
              <a:pPr marL="0" marR="0" lvl="0" indent="0" algn="l" defTabSz="570383" rtl="0" eaLnBrk="1" fontAlgn="auto" latinLnBrk="0" hangingPunct="1">
                <a:lnSpc>
                  <a:spcPct val="100000"/>
                </a:lnSpc>
                <a:spcBef>
                  <a:spcPts val="0"/>
                </a:spcBef>
                <a:spcAft>
                  <a:spcPts val="0"/>
                </a:spcAft>
                <a:buClrTx/>
                <a:buSzTx/>
                <a:buFontTx/>
                <a:buNone/>
                <a:tabLst/>
                <a:defRPr/>
              </a:pPr>
              <a:endParaRPr kumimoji="0" lang="en-US" sz="1101" b="0" i="0" u="none" strike="noStrike" kern="1200" cap="none" spc="0" normalizeH="0" baseline="0" noProof="0">
                <a:ln>
                  <a:noFill/>
                </a:ln>
                <a:solidFill>
                  <a:srgbClr val="000000"/>
                </a:solidFill>
                <a:effectLst/>
                <a:uLnTx/>
                <a:uFillTx/>
                <a:latin typeface="Helvetica"/>
                <a:ea typeface="+mn-ea"/>
                <a:cs typeface="+mn-cs"/>
                <a:sym typeface="Segoe UI Semibold"/>
              </a:endParaRPr>
            </a:p>
          </p:txBody>
        </p:sp>
        <p:sp>
          <p:nvSpPr>
            <p:cNvPr id="14" name="Rectangle 13">
              <a:extLst>
                <a:ext uri="{FF2B5EF4-FFF2-40B4-BE49-F238E27FC236}">
                  <a16:creationId xmlns:a16="http://schemas.microsoft.com/office/drawing/2014/main" id="{CFDFB92B-F6E4-4171-9246-3002A7DC00F0}"/>
                </a:ext>
              </a:extLst>
            </p:cNvPr>
            <p:cNvSpPr>
              <a:spLocks noChangeArrowheads="1"/>
            </p:cNvSpPr>
            <p:nvPr/>
          </p:nvSpPr>
          <p:spPr bwMode="auto">
            <a:xfrm>
              <a:off x="1642308" y="3933861"/>
              <a:ext cx="538747" cy="545454"/>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7135" tIns="28568" rIns="57135" bIns="28568" numCol="1" anchor="t" anchorCtr="0" compatLnSpc="1">
              <a:prstTxWarp prst="textNoShape">
                <a:avLst/>
              </a:prstTxWarp>
            </a:bodyPr>
            <a:lstStyle/>
            <a:p>
              <a:pPr marL="0" marR="0" lvl="0" indent="0" algn="l" defTabSz="570383" rtl="0" eaLnBrk="1" fontAlgn="auto" latinLnBrk="0" hangingPunct="1">
                <a:lnSpc>
                  <a:spcPct val="100000"/>
                </a:lnSpc>
                <a:spcBef>
                  <a:spcPts val="0"/>
                </a:spcBef>
                <a:spcAft>
                  <a:spcPts val="0"/>
                </a:spcAft>
                <a:buClrTx/>
                <a:buSzTx/>
                <a:buFontTx/>
                <a:buNone/>
                <a:tabLst/>
                <a:defRPr/>
              </a:pPr>
              <a:endParaRPr kumimoji="0" lang="en-US" sz="1101" b="0" i="0" u="none" strike="noStrike" kern="1200" cap="none" spc="0" normalizeH="0" baseline="0" noProof="0">
                <a:ln>
                  <a:noFill/>
                </a:ln>
                <a:solidFill>
                  <a:srgbClr val="000000"/>
                </a:solidFill>
                <a:effectLst/>
                <a:uLnTx/>
                <a:uFillTx/>
                <a:latin typeface="Helvetica"/>
                <a:ea typeface="+mn-ea"/>
                <a:cs typeface="+mn-cs"/>
                <a:sym typeface="Segoe UI Semibold"/>
              </a:endParaRPr>
            </a:p>
          </p:txBody>
        </p:sp>
        <p:sp>
          <p:nvSpPr>
            <p:cNvPr id="16" name="Rectangle 14">
              <a:extLst>
                <a:ext uri="{FF2B5EF4-FFF2-40B4-BE49-F238E27FC236}">
                  <a16:creationId xmlns:a16="http://schemas.microsoft.com/office/drawing/2014/main" id="{DB791DFA-7F1F-4B61-A3F7-DFEA94780094}"/>
                </a:ext>
              </a:extLst>
            </p:cNvPr>
            <p:cNvSpPr>
              <a:spLocks noChangeArrowheads="1"/>
            </p:cNvSpPr>
            <p:nvPr/>
          </p:nvSpPr>
          <p:spPr bwMode="auto">
            <a:xfrm>
              <a:off x="2236942" y="3933861"/>
              <a:ext cx="538747" cy="545454"/>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7135" tIns="28568" rIns="57135" bIns="28568" numCol="1" anchor="t" anchorCtr="0" compatLnSpc="1">
              <a:prstTxWarp prst="textNoShape">
                <a:avLst/>
              </a:prstTxWarp>
            </a:bodyPr>
            <a:lstStyle/>
            <a:p>
              <a:pPr marL="0" marR="0" lvl="0" indent="0" algn="l" defTabSz="570383" rtl="0" eaLnBrk="1" fontAlgn="auto" latinLnBrk="0" hangingPunct="1">
                <a:lnSpc>
                  <a:spcPct val="100000"/>
                </a:lnSpc>
                <a:spcBef>
                  <a:spcPts val="0"/>
                </a:spcBef>
                <a:spcAft>
                  <a:spcPts val="0"/>
                </a:spcAft>
                <a:buClrTx/>
                <a:buSzTx/>
                <a:buFontTx/>
                <a:buNone/>
                <a:tabLst/>
                <a:defRPr/>
              </a:pPr>
              <a:endParaRPr kumimoji="0" lang="en-US" sz="1101" b="0" i="0" u="none" strike="noStrike" kern="1200" cap="none" spc="0" normalizeH="0" baseline="0" noProof="0">
                <a:ln>
                  <a:noFill/>
                </a:ln>
                <a:solidFill>
                  <a:srgbClr val="000000"/>
                </a:solidFill>
                <a:effectLst/>
                <a:uLnTx/>
                <a:uFillTx/>
                <a:latin typeface="Helvetica"/>
                <a:ea typeface="+mn-ea"/>
                <a:cs typeface="+mn-cs"/>
                <a:sym typeface="Segoe UI Semibold"/>
              </a:endParaRPr>
            </a:p>
          </p:txBody>
        </p:sp>
      </p:grpSp>
    </p:spTree>
    <p:extLst>
      <p:ext uri="{BB962C8B-B14F-4D97-AF65-F5344CB8AC3E}">
        <p14:creationId xmlns:p14="http://schemas.microsoft.com/office/powerpoint/2010/main" val="11990762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61515DE2-7117-4FFA-97A5-E21507A33C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49422" y="45038"/>
            <a:ext cx="1645282" cy="1500901"/>
          </a:xfrm>
          <a:prstGeom prst="rect">
            <a:avLst/>
          </a:prstGeom>
        </p:spPr>
      </p:pic>
      <p:sp>
        <p:nvSpPr>
          <p:cNvPr id="2" name="Title 1">
            <a:extLst>
              <a:ext uri="{FF2B5EF4-FFF2-40B4-BE49-F238E27FC236}">
                <a16:creationId xmlns:a16="http://schemas.microsoft.com/office/drawing/2014/main" id="{63C8378F-1619-DCCD-9E3C-FD92F1047C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2CC510-840D-B594-22B8-4CFB07D39DF3}"/>
              </a:ext>
            </a:extLst>
          </p:cNvPr>
          <p:cNvSpPr>
            <a:spLocks noGrp="1"/>
          </p:cNvSpPr>
          <p:nvPr>
            <p:ph idx="1"/>
          </p:nvPr>
        </p:nvSpPr>
        <p:spPr/>
        <p:txBody>
          <a:bodyPr/>
          <a:lstStyle>
            <a:lvl1pPr>
              <a:defRPr sz="2396"/>
            </a:lvl1pPr>
            <a:lvl2pPr>
              <a:defRPr sz="1997"/>
            </a:lvl2pPr>
            <a:lvl3pPr>
              <a:defRPr sz="1598"/>
            </a:lvl3pPr>
            <a:lvl4pPr>
              <a:defRPr sz="1398"/>
            </a:lvl4pPr>
            <a:lvl5pPr>
              <a:defRPr sz="11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E4EB52-16EF-1D04-DF71-E9D9D84B5297}"/>
              </a:ext>
            </a:extLst>
          </p:cNvPr>
          <p:cNvSpPr>
            <a:spLocks noGrp="1"/>
          </p:cNvSpPr>
          <p:nvPr>
            <p:ph type="sldNum" sz="quarter" idx="12"/>
          </p:nvPr>
        </p:nvSpPr>
        <p:spPr/>
        <p:txBody>
          <a:bodyPr/>
          <a:lstStyle/>
          <a:p>
            <a:fld id="{261EC93C-2642-4DD9-8801-170CE2B0FB73}" type="slidenum">
              <a:rPr lang="en-US" smtClean="0"/>
              <a:t>‹#›</a:t>
            </a:fld>
            <a:endParaRPr lang="en-US"/>
          </a:p>
        </p:txBody>
      </p:sp>
      <p:pic>
        <p:nvPicPr>
          <p:cNvPr id="13" name="Picture 12">
            <a:extLst>
              <a:ext uri="{FF2B5EF4-FFF2-40B4-BE49-F238E27FC236}">
                <a16:creationId xmlns:a16="http://schemas.microsoft.com/office/drawing/2014/main" id="{23753F39-57FA-4323-8359-1EA03573718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79026" y="1"/>
            <a:ext cx="4406349" cy="1234633"/>
          </a:xfrm>
          <a:prstGeom prst="rect">
            <a:avLst/>
          </a:prstGeom>
        </p:spPr>
      </p:pic>
    </p:spTree>
    <p:extLst>
      <p:ext uri="{BB962C8B-B14F-4D97-AF65-F5344CB8AC3E}">
        <p14:creationId xmlns:p14="http://schemas.microsoft.com/office/powerpoint/2010/main" val="2687349961"/>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65A4B-7C09-2C08-B22F-B237BC11817D}"/>
              </a:ext>
            </a:extLst>
          </p:cNvPr>
          <p:cNvSpPr>
            <a:spLocks noGrp="1"/>
          </p:cNvSpPr>
          <p:nvPr>
            <p:ph type="title" hasCustomPrompt="1"/>
          </p:nvPr>
        </p:nvSpPr>
        <p:spPr>
          <a:xfrm>
            <a:off x="831850" y="1719564"/>
            <a:ext cx="5650230" cy="2852737"/>
          </a:xfrm>
        </p:spPr>
        <p:txBody>
          <a:bodyPr anchor="b">
            <a:normAutofit/>
          </a:bodyPr>
          <a:lstStyle>
            <a:lvl1pPr>
              <a:defRPr sz="4993"/>
            </a:lvl1pPr>
          </a:lstStyle>
          <a:p>
            <a:r>
              <a:rPr lang="en-US"/>
              <a:t>Click to edit Master title style </a:t>
            </a:r>
          </a:p>
        </p:txBody>
      </p:sp>
      <p:sp>
        <p:nvSpPr>
          <p:cNvPr id="3" name="Text Placeholder 2">
            <a:extLst>
              <a:ext uri="{FF2B5EF4-FFF2-40B4-BE49-F238E27FC236}">
                <a16:creationId xmlns:a16="http://schemas.microsoft.com/office/drawing/2014/main" id="{8DEDC6A3-6175-D609-ACF0-FE76DAA68BDC}"/>
              </a:ext>
            </a:extLst>
          </p:cNvPr>
          <p:cNvSpPr>
            <a:spLocks noGrp="1"/>
          </p:cNvSpPr>
          <p:nvPr>
            <p:ph type="body" idx="1"/>
          </p:nvPr>
        </p:nvSpPr>
        <p:spPr>
          <a:xfrm>
            <a:off x="831852" y="4675489"/>
            <a:ext cx="5264149" cy="876617"/>
          </a:xfrm>
        </p:spPr>
        <p:txBody>
          <a:bodyPr>
            <a:normAutofit/>
          </a:bodyPr>
          <a:lstStyle>
            <a:lvl1pPr marL="0" indent="0">
              <a:buNone/>
              <a:defRPr sz="1798">
                <a:solidFill>
                  <a:schemeClr val="bg2"/>
                </a:solidFill>
              </a:defRPr>
            </a:lvl1pPr>
            <a:lvl2pPr marL="456486" indent="0">
              <a:buNone/>
              <a:defRPr sz="1997">
                <a:solidFill>
                  <a:schemeClr val="tx1">
                    <a:tint val="75000"/>
                  </a:schemeClr>
                </a:solidFill>
              </a:defRPr>
            </a:lvl2pPr>
            <a:lvl3pPr marL="912971" indent="0">
              <a:buNone/>
              <a:defRPr sz="1798">
                <a:solidFill>
                  <a:schemeClr val="tx1">
                    <a:tint val="75000"/>
                  </a:schemeClr>
                </a:solidFill>
              </a:defRPr>
            </a:lvl3pPr>
            <a:lvl4pPr marL="1369457" indent="0">
              <a:buNone/>
              <a:defRPr sz="1598">
                <a:solidFill>
                  <a:schemeClr val="tx1">
                    <a:tint val="75000"/>
                  </a:schemeClr>
                </a:solidFill>
              </a:defRPr>
            </a:lvl4pPr>
            <a:lvl5pPr marL="1825943" indent="0">
              <a:buNone/>
              <a:defRPr sz="1598">
                <a:solidFill>
                  <a:schemeClr val="tx1">
                    <a:tint val="75000"/>
                  </a:schemeClr>
                </a:solidFill>
              </a:defRPr>
            </a:lvl5pPr>
            <a:lvl6pPr marL="2282428" indent="0">
              <a:buNone/>
              <a:defRPr sz="1598">
                <a:solidFill>
                  <a:schemeClr val="tx1">
                    <a:tint val="75000"/>
                  </a:schemeClr>
                </a:solidFill>
              </a:defRPr>
            </a:lvl6pPr>
            <a:lvl7pPr marL="2738914" indent="0">
              <a:buNone/>
              <a:defRPr sz="1598">
                <a:solidFill>
                  <a:schemeClr val="tx1">
                    <a:tint val="75000"/>
                  </a:schemeClr>
                </a:solidFill>
              </a:defRPr>
            </a:lvl7pPr>
            <a:lvl8pPr marL="3195399" indent="0">
              <a:buNone/>
              <a:defRPr sz="1598">
                <a:solidFill>
                  <a:schemeClr val="tx1">
                    <a:tint val="75000"/>
                  </a:schemeClr>
                </a:solidFill>
              </a:defRPr>
            </a:lvl8pPr>
            <a:lvl9pPr marL="3651885" indent="0">
              <a:buNone/>
              <a:defRPr sz="1598">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1EF66877-B3E1-B557-E036-B5A4B4B9BDCE}"/>
              </a:ext>
            </a:extLst>
          </p:cNvPr>
          <p:cNvSpPr>
            <a:spLocks noGrp="1"/>
          </p:cNvSpPr>
          <p:nvPr>
            <p:ph type="sldNum" sz="quarter" idx="12"/>
          </p:nvPr>
        </p:nvSpPr>
        <p:spPr/>
        <p:txBody>
          <a:bodyPr/>
          <a:lstStyle/>
          <a:p>
            <a:fld id="{261EC93C-2642-4DD9-8801-170CE2B0FB73}" type="slidenum">
              <a:rPr lang="en-US" smtClean="0"/>
              <a:t>‹#›</a:t>
            </a:fld>
            <a:endParaRPr lang="en-US"/>
          </a:p>
        </p:txBody>
      </p:sp>
    </p:spTree>
    <p:extLst>
      <p:ext uri="{BB962C8B-B14F-4D97-AF65-F5344CB8AC3E}">
        <p14:creationId xmlns:p14="http://schemas.microsoft.com/office/powerpoint/2010/main" val="223586628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2AB3DA6-BEDA-4DF4-9B1A-A109A0FA12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49422" y="45038"/>
            <a:ext cx="1645282" cy="1500901"/>
          </a:xfrm>
          <a:prstGeom prst="rect">
            <a:avLst/>
          </a:prstGeom>
        </p:spPr>
      </p:pic>
      <p:sp>
        <p:nvSpPr>
          <p:cNvPr id="2" name="Title 1">
            <a:extLst>
              <a:ext uri="{FF2B5EF4-FFF2-40B4-BE49-F238E27FC236}">
                <a16:creationId xmlns:a16="http://schemas.microsoft.com/office/drawing/2014/main" id="{DB9DFCDF-7D71-DA86-0E9E-10FBD6B220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B35E8B-9A94-D9AC-4CE5-9D5A1BC0732D}"/>
              </a:ext>
            </a:extLst>
          </p:cNvPr>
          <p:cNvSpPr>
            <a:spLocks noGrp="1"/>
          </p:cNvSpPr>
          <p:nvPr>
            <p:ph sz="half" idx="1"/>
          </p:nvPr>
        </p:nvSpPr>
        <p:spPr>
          <a:xfrm>
            <a:off x="838200" y="1825625"/>
            <a:ext cx="5181600" cy="4351338"/>
          </a:xfrm>
        </p:spPr>
        <p:txBody>
          <a:bodyPr/>
          <a:lstStyle>
            <a:lvl1pPr>
              <a:defRPr sz="2396"/>
            </a:lvl1pPr>
            <a:lvl2pPr>
              <a:defRPr sz="1997"/>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71AF1D-C2D6-07D7-F4B9-DF2C336FFAF3}"/>
              </a:ext>
            </a:extLst>
          </p:cNvPr>
          <p:cNvSpPr>
            <a:spLocks noGrp="1"/>
          </p:cNvSpPr>
          <p:nvPr>
            <p:ph sz="half" idx="2"/>
          </p:nvPr>
        </p:nvSpPr>
        <p:spPr>
          <a:xfrm>
            <a:off x="6172201" y="1825625"/>
            <a:ext cx="5181600" cy="4351338"/>
          </a:xfrm>
        </p:spPr>
        <p:txBody>
          <a:bodyPr/>
          <a:lstStyle>
            <a:lvl1pPr>
              <a:defRPr sz="2396"/>
            </a:lvl1pPr>
            <a:lvl2pPr>
              <a:defRPr sz="1997"/>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0E135D3-95D5-4B9E-FF4C-A7668DF821A5}"/>
              </a:ext>
            </a:extLst>
          </p:cNvPr>
          <p:cNvSpPr>
            <a:spLocks noGrp="1"/>
          </p:cNvSpPr>
          <p:nvPr>
            <p:ph type="sldNum" sz="quarter" idx="12"/>
          </p:nvPr>
        </p:nvSpPr>
        <p:spPr/>
        <p:txBody>
          <a:bodyPr/>
          <a:lstStyle/>
          <a:p>
            <a:fld id="{261EC93C-2642-4DD9-8801-170CE2B0FB73}" type="slidenum">
              <a:rPr lang="en-US" smtClean="0"/>
              <a:t>‹#›</a:t>
            </a:fld>
            <a:endParaRPr lang="en-US"/>
          </a:p>
        </p:txBody>
      </p:sp>
      <p:pic>
        <p:nvPicPr>
          <p:cNvPr id="9" name="Picture 8">
            <a:extLst>
              <a:ext uri="{FF2B5EF4-FFF2-40B4-BE49-F238E27FC236}">
                <a16:creationId xmlns:a16="http://schemas.microsoft.com/office/drawing/2014/main" id="{14C75B1F-F36F-4E71-979F-15349CCA590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79026" y="1"/>
            <a:ext cx="4406349" cy="1234633"/>
          </a:xfrm>
          <a:prstGeom prst="rect">
            <a:avLst/>
          </a:prstGeom>
        </p:spPr>
      </p:pic>
    </p:spTree>
    <p:extLst>
      <p:ext uri="{BB962C8B-B14F-4D97-AF65-F5344CB8AC3E}">
        <p14:creationId xmlns:p14="http://schemas.microsoft.com/office/powerpoint/2010/main" val="238163177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A1E086DC-0544-424A-A44F-E8F99CE1E6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49422" y="45038"/>
            <a:ext cx="1645282" cy="1500901"/>
          </a:xfrm>
          <a:prstGeom prst="rect">
            <a:avLst/>
          </a:prstGeom>
        </p:spPr>
      </p:pic>
      <p:sp>
        <p:nvSpPr>
          <p:cNvPr id="2" name="Title 1">
            <a:extLst>
              <a:ext uri="{FF2B5EF4-FFF2-40B4-BE49-F238E27FC236}">
                <a16:creationId xmlns:a16="http://schemas.microsoft.com/office/drawing/2014/main" id="{7311DD11-E4D9-B33D-5969-0FF3131EC128}"/>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952AA1-2D86-FCE4-6F6D-712FDA875071}"/>
              </a:ext>
            </a:extLst>
          </p:cNvPr>
          <p:cNvSpPr>
            <a:spLocks noGrp="1"/>
          </p:cNvSpPr>
          <p:nvPr>
            <p:ph type="body" idx="1"/>
          </p:nvPr>
        </p:nvSpPr>
        <p:spPr>
          <a:xfrm>
            <a:off x="839789" y="1681163"/>
            <a:ext cx="5157787" cy="823912"/>
          </a:xfrm>
        </p:spPr>
        <p:txBody>
          <a:bodyPr anchor="b"/>
          <a:lstStyle>
            <a:lvl1pPr marL="0" indent="0">
              <a:buNone/>
              <a:defRPr sz="2396" b="0">
                <a:latin typeface="+mj-lt"/>
              </a:defRPr>
            </a:lvl1pPr>
            <a:lvl2pPr marL="456486" indent="0">
              <a:buNone/>
              <a:defRPr sz="1997" b="1"/>
            </a:lvl2pPr>
            <a:lvl3pPr marL="912971" indent="0">
              <a:buNone/>
              <a:defRPr sz="1798" b="1"/>
            </a:lvl3pPr>
            <a:lvl4pPr marL="1369457" indent="0">
              <a:buNone/>
              <a:defRPr sz="1598" b="1"/>
            </a:lvl4pPr>
            <a:lvl5pPr marL="1825943" indent="0">
              <a:buNone/>
              <a:defRPr sz="1598" b="1"/>
            </a:lvl5pPr>
            <a:lvl6pPr marL="2282428" indent="0">
              <a:buNone/>
              <a:defRPr sz="1598" b="1"/>
            </a:lvl6pPr>
            <a:lvl7pPr marL="2738914" indent="0">
              <a:buNone/>
              <a:defRPr sz="1598" b="1"/>
            </a:lvl7pPr>
            <a:lvl8pPr marL="3195399" indent="0">
              <a:buNone/>
              <a:defRPr sz="1598" b="1"/>
            </a:lvl8pPr>
            <a:lvl9pPr marL="3651885" indent="0">
              <a:buNone/>
              <a:defRPr sz="1598" b="1"/>
            </a:lvl9pPr>
          </a:lstStyle>
          <a:p>
            <a:pPr lvl="0"/>
            <a:r>
              <a:rPr lang="en-US"/>
              <a:t>Click to edit Master text styles</a:t>
            </a:r>
          </a:p>
        </p:txBody>
      </p:sp>
      <p:sp>
        <p:nvSpPr>
          <p:cNvPr id="4" name="Content Placeholder 3">
            <a:extLst>
              <a:ext uri="{FF2B5EF4-FFF2-40B4-BE49-F238E27FC236}">
                <a16:creationId xmlns:a16="http://schemas.microsoft.com/office/drawing/2014/main" id="{1DAF5D84-0BE0-E604-93EC-8FACDFDD2840}"/>
              </a:ext>
            </a:extLst>
          </p:cNvPr>
          <p:cNvSpPr>
            <a:spLocks noGrp="1"/>
          </p:cNvSpPr>
          <p:nvPr>
            <p:ph sz="half" idx="2"/>
          </p:nvPr>
        </p:nvSpPr>
        <p:spPr>
          <a:xfrm>
            <a:off x="839789" y="2505075"/>
            <a:ext cx="5157787" cy="3684588"/>
          </a:xfrm>
        </p:spPr>
        <p:txBody>
          <a:bodyPr/>
          <a:lstStyle>
            <a:lvl1pPr>
              <a:defRPr sz="1997"/>
            </a:lvl1pPr>
            <a:lvl2pPr>
              <a:defRPr sz="1598"/>
            </a:lvl2pPr>
            <a:lvl3pPr>
              <a:defRPr sz="1398"/>
            </a:lvl3pPr>
            <a:lvl4pPr>
              <a:defRPr sz="1198"/>
            </a:lvl4pPr>
            <a:lvl5pPr>
              <a:defRPr sz="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7FD14C-D426-42CD-C2C8-E2C49D9EFDB3}"/>
              </a:ext>
            </a:extLst>
          </p:cNvPr>
          <p:cNvSpPr>
            <a:spLocks noGrp="1"/>
          </p:cNvSpPr>
          <p:nvPr>
            <p:ph type="body" sz="quarter" idx="3"/>
          </p:nvPr>
        </p:nvSpPr>
        <p:spPr>
          <a:xfrm>
            <a:off x="6172200" y="1681163"/>
            <a:ext cx="5183188" cy="823912"/>
          </a:xfrm>
        </p:spPr>
        <p:txBody>
          <a:bodyPr anchor="b"/>
          <a:lstStyle>
            <a:lvl1pPr marL="0" indent="0">
              <a:buNone/>
              <a:defRPr sz="2396" b="0">
                <a:latin typeface="+mj-lt"/>
              </a:defRPr>
            </a:lvl1pPr>
            <a:lvl2pPr marL="456486" indent="0">
              <a:buNone/>
              <a:defRPr sz="1997" b="1"/>
            </a:lvl2pPr>
            <a:lvl3pPr marL="912971" indent="0">
              <a:buNone/>
              <a:defRPr sz="1798" b="1"/>
            </a:lvl3pPr>
            <a:lvl4pPr marL="1369457" indent="0">
              <a:buNone/>
              <a:defRPr sz="1598" b="1"/>
            </a:lvl4pPr>
            <a:lvl5pPr marL="1825943" indent="0">
              <a:buNone/>
              <a:defRPr sz="1598" b="1"/>
            </a:lvl5pPr>
            <a:lvl6pPr marL="2282428" indent="0">
              <a:buNone/>
              <a:defRPr sz="1598" b="1"/>
            </a:lvl6pPr>
            <a:lvl7pPr marL="2738914" indent="0">
              <a:buNone/>
              <a:defRPr sz="1598" b="1"/>
            </a:lvl7pPr>
            <a:lvl8pPr marL="3195399" indent="0">
              <a:buNone/>
              <a:defRPr sz="1598" b="1"/>
            </a:lvl8pPr>
            <a:lvl9pPr marL="3651885" indent="0">
              <a:buNone/>
              <a:defRPr sz="1598" b="1"/>
            </a:lvl9pPr>
          </a:lstStyle>
          <a:p>
            <a:pPr lvl="0"/>
            <a:r>
              <a:rPr lang="en-US"/>
              <a:t>Click to edit Master text styles</a:t>
            </a:r>
          </a:p>
        </p:txBody>
      </p:sp>
      <p:sp>
        <p:nvSpPr>
          <p:cNvPr id="6" name="Content Placeholder 5">
            <a:extLst>
              <a:ext uri="{FF2B5EF4-FFF2-40B4-BE49-F238E27FC236}">
                <a16:creationId xmlns:a16="http://schemas.microsoft.com/office/drawing/2014/main" id="{478C557A-611B-868C-096A-D5058B795958}"/>
              </a:ext>
            </a:extLst>
          </p:cNvPr>
          <p:cNvSpPr>
            <a:spLocks noGrp="1"/>
          </p:cNvSpPr>
          <p:nvPr>
            <p:ph sz="quarter" idx="4"/>
          </p:nvPr>
        </p:nvSpPr>
        <p:spPr>
          <a:xfrm>
            <a:off x="6172200" y="2505075"/>
            <a:ext cx="5183188" cy="3684588"/>
          </a:xfrm>
        </p:spPr>
        <p:txBody>
          <a:bodyPr/>
          <a:lstStyle>
            <a:lvl1pPr>
              <a:defRPr sz="1997"/>
            </a:lvl1pPr>
            <a:lvl2pPr>
              <a:defRPr sz="1798"/>
            </a:lvl2pPr>
            <a:lvl3pPr>
              <a:defRPr sz="1598"/>
            </a:lvl3pPr>
            <a:lvl4pPr>
              <a:defRPr sz="1398"/>
            </a:lvl4pPr>
            <a:lvl5pPr>
              <a:defRPr sz="11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BE5BA43A-BED1-7B04-D5A2-1D4529D303A7}"/>
              </a:ext>
            </a:extLst>
          </p:cNvPr>
          <p:cNvSpPr>
            <a:spLocks noGrp="1"/>
          </p:cNvSpPr>
          <p:nvPr>
            <p:ph type="sldNum" sz="quarter" idx="12"/>
          </p:nvPr>
        </p:nvSpPr>
        <p:spPr/>
        <p:txBody>
          <a:bodyPr/>
          <a:lstStyle/>
          <a:p>
            <a:fld id="{261EC93C-2642-4DD9-8801-170CE2B0FB73}" type="slidenum">
              <a:rPr lang="en-US" smtClean="0"/>
              <a:t>‹#›</a:t>
            </a:fld>
            <a:endParaRPr lang="en-US"/>
          </a:p>
        </p:txBody>
      </p:sp>
      <p:pic>
        <p:nvPicPr>
          <p:cNvPr id="11" name="Picture 10">
            <a:extLst>
              <a:ext uri="{FF2B5EF4-FFF2-40B4-BE49-F238E27FC236}">
                <a16:creationId xmlns:a16="http://schemas.microsoft.com/office/drawing/2014/main" id="{3BB6C1AF-1D5D-49D2-8247-1DF4D87B590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79026" y="1"/>
            <a:ext cx="4406349" cy="1234633"/>
          </a:xfrm>
          <a:prstGeom prst="rect">
            <a:avLst/>
          </a:prstGeom>
        </p:spPr>
      </p:pic>
    </p:spTree>
    <p:extLst>
      <p:ext uri="{BB962C8B-B14F-4D97-AF65-F5344CB8AC3E}">
        <p14:creationId xmlns:p14="http://schemas.microsoft.com/office/powerpoint/2010/main" val="174817839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47D85B6C-2C6E-4B51-9109-1D34401AF2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49422" y="45038"/>
            <a:ext cx="1645282" cy="1500901"/>
          </a:xfrm>
          <a:prstGeom prst="rect">
            <a:avLst/>
          </a:prstGeom>
        </p:spPr>
      </p:pic>
      <p:sp>
        <p:nvSpPr>
          <p:cNvPr id="2" name="Title 1">
            <a:extLst>
              <a:ext uri="{FF2B5EF4-FFF2-40B4-BE49-F238E27FC236}">
                <a16:creationId xmlns:a16="http://schemas.microsoft.com/office/drawing/2014/main" id="{EF83547F-5F9C-7021-1F6F-724604EDC6C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F1BAE6CA-A88A-F465-AE9B-4549B1608429}"/>
              </a:ext>
            </a:extLst>
          </p:cNvPr>
          <p:cNvSpPr>
            <a:spLocks noGrp="1"/>
          </p:cNvSpPr>
          <p:nvPr>
            <p:ph type="sldNum" sz="quarter" idx="12"/>
          </p:nvPr>
        </p:nvSpPr>
        <p:spPr/>
        <p:txBody>
          <a:bodyPr/>
          <a:lstStyle/>
          <a:p>
            <a:fld id="{261EC93C-2642-4DD9-8801-170CE2B0FB73}" type="slidenum">
              <a:rPr lang="en-US" smtClean="0"/>
              <a:t>‹#›</a:t>
            </a:fld>
            <a:endParaRPr lang="en-US"/>
          </a:p>
        </p:txBody>
      </p:sp>
      <p:pic>
        <p:nvPicPr>
          <p:cNvPr id="6" name="Picture 5">
            <a:extLst>
              <a:ext uri="{FF2B5EF4-FFF2-40B4-BE49-F238E27FC236}">
                <a16:creationId xmlns:a16="http://schemas.microsoft.com/office/drawing/2014/main" id="{8D06AFD5-D9A3-4EFD-88BE-A0F1866DECC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79026" y="1"/>
            <a:ext cx="4406349" cy="1234633"/>
          </a:xfrm>
          <a:prstGeom prst="rect">
            <a:avLst/>
          </a:prstGeom>
        </p:spPr>
      </p:pic>
    </p:spTree>
    <p:extLst>
      <p:ext uri="{BB962C8B-B14F-4D97-AF65-F5344CB8AC3E}">
        <p14:creationId xmlns:p14="http://schemas.microsoft.com/office/powerpoint/2010/main" val="376453755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47D85B6C-2C6E-4B51-9109-1D34401AF2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49422" y="45038"/>
            <a:ext cx="1645282" cy="1500901"/>
          </a:xfrm>
          <a:prstGeom prst="rect">
            <a:avLst/>
          </a:prstGeom>
        </p:spPr>
      </p:pic>
      <p:sp>
        <p:nvSpPr>
          <p:cNvPr id="2" name="Title 1">
            <a:extLst>
              <a:ext uri="{FF2B5EF4-FFF2-40B4-BE49-F238E27FC236}">
                <a16:creationId xmlns:a16="http://schemas.microsoft.com/office/drawing/2014/main" id="{EF83547F-5F9C-7021-1F6F-724604EDC6CE}"/>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8D06AFD5-D9A3-4EFD-88BE-A0F1866DECC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79026" y="1"/>
            <a:ext cx="4406349" cy="1234633"/>
          </a:xfrm>
          <a:prstGeom prst="rect">
            <a:avLst/>
          </a:prstGeom>
        </p:spPr>
      </p:pic>
    </p:spTree>
    <p:extLst>
      <p:ext uri="{BB962C8B-B14F-4D97-AF65-F5344CB8AC3E}">
        <p14:creationId xmlns:p14="http://schemas.microsoft.com/office/powerpoint/2010/main" val="7326516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F0DB33-9B4F-FB76-BB02-24624E470B14}"/>
              </a:ext>
            </a:extLst>
          </p:cNvPr>
          <p:cNvSpPr>
            <a:spLocks noGrp="1"/>
          </p:cNvSpPr>
          <p:nvPr>
            <p:ph type="sldNum" sz="quarter" idx="12"/>
          </p:nvPr>
        </p:nvSpPr>
        <p:spPr/>
        <p:txBody>
          <a:bodyPr/>
          <a:lstStyle/>
          <a:p>
            <a:fld id="{261EC93C-2642-4DD9-8801-170CE2B0FB73}" type="slidenum">
              <a:rPr lang="en-US" smtClean="0"/>
              <a:t>‹#›</a:t>
            </a:fld>
            <a:endParaRPr lang="en-US"/>
          </a:p>
        </p:txBody>
      </p:sp>
      <p:sp>
        <p:nvSpPr>
          <p:cNvPr id="3" name="Title 1">
            <a:extLst>
              <a:ext uri="{FF2B5EF4-FFF2-40B4-BE49-F238E27FC236}">
                <a16:creationId xmlns:a16="http://schemas.microsoft.com/office/drawing/2014/main" id="{9F1D0A8E-2DD5-4DDF-95F9-42349CF4FE34}"/>
              </a:ext>
            </a:extLst>
          </p:cNvPr>
          <p:cNvSpPr>
            <a:spLocks noGrp="1"/>
          </p:cNvSpPr>
          <p:nvPr>
            <p:ph type="title"/>
          </p:nvPr>
        </p:nvSpPr>
        <p:spPr>
          <a:xfrm>
            <a:off x="838201" y="365126"/>
            <a:ext cx="10515600" cy="1325563"/>
          </a:xfrm>
        </p:spPr>
        <p:txBody>
          <a:bodyPr/>
          <a:lstStyle/>
          <a:p>
            <a:r>
              <a:rPr lang="en-US"/>
              <a:t>Click to edit Master title style</a:t>
            </a:r>
          </a:p>
        </p:txBody>
      </p:sp>
    </p:spTree>
    <p:extLst>
      <p:ext uri="{BB962C8B-B14F-4D97-AF65-F5344CB8AC3E}">
        <p14:creationId xmlns:p14="http://schemas.microsoft.com/office/powerpoint/2010/main" val="396589413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D5CA55-AE16-4D45-834F-0208AFC705C1}"/>
              </a:ext>
            </a:extLst>
          </p:cNvPr>
          <p:cNvSpPr/>
          <p:nvPr userDrawn="1"/>
        </p:nvSpPr>
        <p:spPr>
          <a:xfrm>
            <a:off x="4944533" y="0"/>
            <a:ext cx="724746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7" name="Slide Number Placeholder 6">
            <a:extLst>
              <a:ext uri="{FF2B5EF4-FFF2-40B4-BE49-F238E27FC236}">
                <a16:creationId xmlns:a16="http://schemas.microsoft.com/office/drawing/2014/main" id="{76F05B60-3870-24A5-69FB-1CDC020340D1}"/>
              </a:ext>
            </a:extLst>
          </p:cNvPr>
          <p:cNvSpPr>
            <a:spLocks noGrp="1"/>
          </p:cNvSpPr>
          <p:nvPr>
            <p:ph type="sldNum" sz="quarter" idx="12"/>
          </p:nvPr>
        </p:nvSpPr>
        <p:spPr/>
        <p:txBody>
          <a:bodyPr/>
          <a:lstStyle/>
          <a:p>
            <a:fld id="{261EC93C-2642-4DD9-8801-170CE2B0FB73}" type="slidenum">
              <a:rPr lang="en-US" smtClean="0"/>
              <a:t>‹#›</a:t>
            </a:fld>
            <a:endParaRPr lang="en-US"/>
          </a:p>
        </p:txBody>
      </p:sp>
      <p:sp>
        <p:nvSpPr>
          <p:cNvPr id="10" name="Title 1">
            <a:extLst>
              <a:ext uri="{FF2B5EF4-FFF2-40B4-BE49-F238E27FC236}">
                <a16:creationId xmlns:a16="http://schemas.microsoft.com/office/drawing/2014/main" id="{E54B689F-02AE-45AB-8EB2-4ABE02F21F23}"/>
              </a:ext>
            </a:extLst>
          </p:cNvPr>
          <p:cNvSpPr>
            <a:spLocks noGrp="1"/>
          </p:cNvSpPr>
          <p:nvPr>
            <p:ph type="title"/>
          </p:nvPr>
        </p:nvSpPr>
        <p:spPr>
          <a:xfrm>
            <a:off x="838201" y="2248430"/>
            <a:ext cx="3437467" cy="2361142"/>
          </a:xfrm>
        </p:spPr>
        <p:txBody>
          <a:bodyPr anchor="ctr"/>
          <a:lstStyle/>
          <a:p>
            <a:r>
              <a:rPr lang="en-US"/>
              <a:t>Click to edit Master title style</a:t>
            </a:r>
          </a:p>
        </p:txBody>
      </p:sp>
      <p:cxnSp>
        <p:nvCxnSpPr>
          <p:cNvPr id="11" name="Google Shape;55;p14">
            <a:extLst>
              <a:ext uri="{FF2B5EF4-FFF2-40B4-BE49-F238E27FC236}">
                <a16:creationId xmlns:a16="http://schemas.microsoft.com/office/drawing/2014/main" id="{AA60C9E0-19B5-432F-B970-D8183239D1BA}"/>
              </a:ext>
            </a:extLst>
          </p:cNvPr>
          <p:cNvCxnSpPr>
            <a:cxnSpLocks/>
          </p:cNvCxnSpPr>
          <p:nvPr userDrawn="1"/>
        </p:nvCxnSpPr>
        <p:spPr>
          <a:xfrm>
            <a:off x="901232" y="6377215"/>
            <a:ext cx="10538929" cy="0"/>
          </a:xfrm>
          <a:prstGeom prst="straightConnector1">
            <a:avLst/>
          </a:prstGeom>
          <a:noFill/>
          <a:ln w="3175" cap="flat" cmpd="sng">
            <a:solidFill>
              <a:srgbClr val="627597"/>
            </a:solidFill>
            <a:prstDash val="dashDot"/>
            <a:miter lim="800000"/>
            <a:headEnd type="none" w="sm" len="sm"/>
            <a:tailEnd type="none" w="sm" len="sm"/>
          </a:ln>
        </p:spPr>
      </p:cxnSp>
    </p:spTree>
    <p:extLst>
      <p:ext uri="{BB962C8B-B14F-4D97-AF65-F5344CB8AC3E}">
        <p14:creationId xmlns:p14="http://schemas.microsoft.com/office/powerpoint/2010/main" val="293395664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880AE-C886-A40C-DA28-84BC6B78DBFA}"/>
              </a:ext>
            </a:extLst>
          </p:cNvPr>
          <p:cNvSpPr>
            <a:spLocks noGrp="1"/>
          </p:cNvSpPr>
          <p:nvPr>
            <p:ph type="title"/>
          </p:nvPr>
        </p:nvSpPr>
        <p:spPr>
          <a:xfrm>
            <a:off x="839789" y="457200"/>
            <a:ext cx="3932237" cy="1600200"/>
          </a:xfrm>
        </p:spPr>
        <p:txBody>
          <a:bodyPr anchor="b"/>
          <a:lstStyle>
            <a:lvl1pPr>
              <a:defRPr sz="3195"/>
            </a:lvl1pPr>
          </a:lstStyle>
          <a:p>
            <a:r>
              <a:rPr lang="en-US"/>
              <a:t>Click to edit Master title style</a:t>
            </a:r>
          </a:p>
        </p:txBody>
      </p:sp>
      <p:sp>
        <p:nvSpPr>
          <p:cNvPr id="3" name="Picture Placeholder 2">
            <a:extLst>
              <a:ext uri="{FF2B5EF4-FFF2-40B4-BE49-F238E27FC236}">
                <a16:creationId xmlns:a16="http://schemas.microsoft.com/office/drawing/2014/main" id="{5537ECEC-5F4D-2BE2-D611-107B6038CB1E}"/>
              </a:ext>
            </a:extLst>
          </p:cNvPr>
          <p:cNvSpPr>
            <a:spLocks noGrp="1"/>
          </p:cNvSpPr>
          <p:nvPr>
            <p:ph type="pic" idx="1"/>
          </p:nvPr>
        </p:nvSpPr>
        <p:spPr>
          <a:xfrm>
            <a:off x="5183188" y="987426"/>
            <a:ext cx="6172200" cy="4873625"/>
          </a:xfrm>
        </p:spPr>
        <p:txBody>
          <a:bodyPr/>
          <a:lstStyle>
            <a:lvl1pPr marL="0" indent="0">
              <a:buNone/>
              <a:defRPr sz="3195"/>
            </a:lvl1pPr>
            <a:lvl2pPr marL="456486" indent="0">
              <a:buNone/>
              <a:defRPr sz="2796"/>
            </a:lvl2pPr>
            <a:lvl3pPr marL="912971" indent="0">
              <a:buNone/>
              <a:defRPr sz="2396"/>
            </a:lvl3pPr>
            <a:lvl4pPr marL="1369457" indent="0">
              <a:buNone/>
              <a:defRPr sz="1997"/>
            </a:lvl4pPr>
            <a:lvl5pPr marL="1825943" indent="0">
              <a:buNone/>
              <a:defRPr sz="1997"/>
            </a:lvl5pPr>
            <a:lvl6pPr marL="2282428" indent="0">
              <a:buNone/>
              <a:defRPr sz="1997"/>
            </a:lvl6pPr>
            <a:lvl7pPr marL="2738914" indent="0">
              <a:buNone/>
              <a:defRPr sz="1997"/>
            </a:lvl7pPr>
            <a:lvl8pPr marL="3195399" indent="0">
              <a:buNone/>
              <a:defRPr sz="1997"/>
            </a:lvl8pPr>
            <a:lvl9pPr marL="3651885" indent="0">
              <a:buNone/>
              <a:defRPr sz="1997"/>
            </a:lvl9pPr>
          </a:lstStyle>
          <a:p>
            <a:endParaRPr lang="en-US"/>
          </a:p>
        </p:txBody>
      </p:sp>
      <p:sp>
        <p:nvSpPr>
          <p:cNvPr id="4" name="Text Placeholder 3">
            <a:extLst>
              <a:ext uri="{FF2B5EF4-FFF2-40B4-BE49-F238E27FC236}">
                <a16:creationId xmlns:a16="http://schemas.microsoft.com/office/drawing/2014/main" id="{99AD4097-351A-78ED-BE33-877135F6BB22}"/>
              </a:ext>
            </a:extLst>
          </p:cNvPr>
          <p:cNvSpPr>
            <a:spLocks noGrp="1"/>
          </p:cNvSpPr>
          <p:nvPr>
            <p:ph type="body" sz="half" idx="2"/>
          </p:nvPr>
        </p:nvSpPr>
        <p:spPr>
          <a:xfrm>
            <a:off x="839789" y="2057400"/>
            <a:ext cx="3932237" cy="3811588"/>
          </a:xfrm>
        </p:spPr>
        <p:txBody>
          <a:bodyPr/>
          <a:lstStyle>
            <a:lvl1pPr marL="0" indent="0">
              <a:buNone/>
              <a:defRPr sz="1598"/>
            </a:lvl1pPr>
            <a:lvl2pPr marL="456486" indent="0">
              <a:buNone/>
              <a:defRPr sz="1398"/>
            </a:lvl2pPr>
            <a:lvl3pPr marL="912971" indent="0">
              <a:buNone/>
              <a:defRPr sz="1198"/>
            </a:lvl3pPr>
            <a:lvl4pPr marL="1369457" indent="0">
              <a:buNone/>
              <a:defRPr sz="999"/>
            </a:lvl4pPr>
            <a:lvl5pPr marL="1825943" indent="0">
              <a:buNone/>
              <a:defRPr sz="999"/>
            </a:lvl5pPr>
            <a:lvl6pPr marL="2282428" indent="0">
              <a:buNone/>
              <a:defRPr sz="999"/>
            </a:lvl6pPr>
            <a:lvl7pPr marL="2738914" indent="0">
              <a:buNone/>
              <a:defRPr sz="999"/>
            </a:lvl7pPr>
            <a:lvl8pPr marL="3195399" indent="0">
              <a:buNone/>
              <a:defRPr sz="999"/>
            </a:lvl8pPr>
            <a:lvl9pPr marL="3651885" indent="0">
              <a:buNone/>
              <a:defRPr sz="999"/>
            </a:lvl9pPr>
          </a:lstStyle>
          <a:p>
            <a:pPr lvl="0"/>
            <a:r>
              <a:rPr lang="en-US"/>
              <a:t>Click to edit Master text styles</a:t>
            </a:r>
          </a:p>
        </p:txBody>
      </p:sp>
      <p:sp>
        <p:nvSpPr>
          <p:cNvPr id="7" name="Slide Number Placeholder 6">
            <a:extLst>
              <a:ext uri="{FF2B5EF4-FFF2-40B4-BE49-F238E27FC236}">
                <a16:creationId xmlns:a16="http://schemas.microsoft.com/office/drawing/2014/main" id="{1A40DFF0-5959-D423-E75A-7A32BC1F0094}"/>
              </a:ext>
            </a:extLst>
          </p:cNvPr>
          <p:cNvSpPr>
            <a:spLocks noGrp="1"/>
          </p:cNvSpPr>
          <p:nvPr>
            <p:ph type="sldNum" sz="quarter" idx="12"/>
          </p:nvPr>
        </p:nvSpPr>
        <p:spPr/>
        <p:txBody>
          <a:bodyPr/>
          <a:lstStyle/>
          <a:p>
            <a:fld id="{261EC93C-2642-4DD9-8801-170CE2B0FB73}" type="slidenum">
              <a:rPr lang="en-US" smtClean="0"/>
              <a:t>‹#›</a:t>
            </a:fld>
            <a:endParaRPr lang="en-US"/>
          </a:p>
        </p:txBody>
      </p:sp>
    </p:spTree>
    <p:extLst>
      <p:ext uri="{BB962C8B-B14F-4D97-AF65-F5344CB8AC3E}">
        <p14:creationId xmlns:p14="http://schemas.microsoft.com/office/powerpoint/2010/main" val="37334014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022053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userDrawn="1">
          <p15:clr>
            <a:srgbClr val="5ACBF0"/>
          </p15:clr>
        </p15:guide>
        <p15:guide id="2" orient="horz" pos="282"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CEF7D-1E07-64A0-4867-64C7C26D9D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A575DC-A9F4-7BB2-EB02-9E4ED6F151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D87F1D5-DEA7-D70C-57F1-07F5F0E857C0}"/>
              </a:ext>
            </a:extLst>
          </p:cNvPr>
          <p:cNvSpPr>
            <a:spLocks noGrp="1"/>
          </p:cNvSpPr>
          <p:nvPr>
            <p:ph type="sldNum" sz="quarter" idx="12"/>
          </p:nvPr>
        </p:nvSpPr>
        <p:spPr/>
        <p:txBody>
          <a:bodyPr/>
          <a:lstStyle/>
          <a:p>
            <a:fld id="{261EC93C-2642-4DD9-8801-170CE2B0FB73}" type="slidenum">
              <a:rPr lang="en-US" smtClean="0"/>
              <a:t>‹#›</a:t>
            </a:fld>
            <a:endParaRPr lang="en-US"/>
          </a:p>
        </p:txBody>
      </p:sp>
    </p:spTree>
    <p:extLst>
      <p:ext uri="{BB962C8B-B14F-4D97-AF65-F5344CB8AC3E}">
        <p14:creationId xmlns:p14="http://schemas.microsoft.com/office/powerpoint/2010/main" val="60562030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34BD66-BB8F-F443-5A6A-60D94216ED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A18E2-B7B9-DF93-8756-D0EA40C147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F01DCDB-4759-D7BA-541F-D86A31749A36}"/>
              </a:ext>
            </a:extLst>
          </p:cNvPr>
          <p:cNvSpPr>
            <a:spLocks noGrp="1"/>
          </p:cNvSpPr>
          <p:nvPr>
            <p:ph type="sldNum" sz="quarter" idx="12"/>
          </p:nvPr>
        </p:nvSpPr>
        <p:spPr/>
        <p:txBody>
          <a:bodyPr/>
          <a:lstStyle/>
          <a:p>
            <a:fld id="{261EC93C-2642-4DD9-8801-170CE2B0FB73}" type="slidenum">
              <a:rPr lang="en-US" smtClean="0"/>
              <a:t>‹#›</a:t>
            </a:fld>
            <a:endParaRPr lang="en-US"/>
          </a:p>
        </p:txBody>
      </p:sp>
      <p:pic>
        <p:nvPicPr>
          <p:cNvPr id="7" name="Graphic 6">
            <a:extLst>
              <a:ext uri="{FF2B5EF4-FFF2-40B4-BE49-F238E27FC236}">
                <a16:creationId xmlns:a16="http://schemas.microsoft.com/office/drawing/2014/main" id="{CF8626E8-95A7-466F-884B-7EDC8C843E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95133" y="2041722"/>
            <a:ext cx="3269859" cy="2982912"/>
          </a:xfrm>
          <a:prstGeom prst="rect">
            <a:avLst/>
          </a:prstGeom>
        </p:spPr>
      </p:pic>
    </p:spTree>
    <p:extLst>
      <p:ext uri="{BB962C8B-B14F-4D97-AF65-F5344CB8AC3E}">
        <p14:creationId xmlns:p14="http://schemas.microsoft.com/office/powerpoint/2010/main" val="124340554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_Content: Title only">
    <p:bg>
      <p:bgPr>
        <a:gradFill flip="none" rotWithShape="1">
          <a:gsLst>
            <a:gs pos="0">
              <a:srgbClr val="131630"/>
            </a:gs>
            <a:gs pos="41000">
              <a:srgbClr val="2C3240"/>
            </a:gs>
            <a:gs pos="100000">
              <a:srgbClr val="061434"/>
            </a:gs>
          </a:gsLst>
          <a:lin ang="16200000" scaled="1"/>
          <a:tileRect/>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3994"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 name="Rectangle 1">
            <a:extLst>
              <a:ext uri="{FF2B5EF4-FFF2-40B4-BE49-F238E27FC236}">
                <a16:creationId xmlns:a16="http://schemas.microsoft.com/office/drawing/2014/main" id="{971553DF-817B-0B47-AD2B-DE8A8C69F0E8}"/>
              </a:ext>
            </a:extLst>
          </p:cNvPr>
          <p:cNvSpPr/>
          <p:nvPr userDrawn="1"/>
        </p:nvSpPr>
        <p:spPr>
          <a:xfrm>
            <a:off x="0" y="0"/>
            <a:ext cx="12192000" cy="6858000"/>
          </a:xfrm>
          <a:prstGeom prst="rect">
            <a:avLst/>
          </a:prstGeom>
          <a:gradFill>
            <a:gsLst>
              <a:gs pos="0">
                <a:srgbClr val="131630"/>
              </a:gs>
              <a:gs pos="41000">
                <a:srgbClr val="2C3240"/>
              </a:gs>
              <a:gs pos="100000">
                <a:srgbClr val="061434"/>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Tree>
    <p:extLst>
      <p:ext uri="{BB962C8B-B14F-4D97-AF65-F5344CB8AC3E}">
        <p14:creationId xmlns:p14="http://schemas.microsoft.com/office/powerpoint/2010/main" val="109034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910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userDrawn="1">
  <p:cSld name="COVER BACKGROUN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8120D6-8347-794E-B139-F37EEA261A46}"/>
              </a:ext>
            </a:extLst>
          </p:cNvPr>
          <p:cNvSpPr/>
          <p:nvPr userDrawn="1"/>
        </p:nvSpPr>
        <p:spPr>
          <a:xfrm>
            <a:off x="0" y="2"/>
            <a:ext cx="12192000" cy="6857999"/>
          </a:xfrm>
          <a:prstGeom prst="rect">
            <a:avLst/>
          </a:prstGeom>
          <a:gradFill flip="none" rotWithShape="1">
            <a:gsLst>
              <a:gs pos="67000">
                <a:srgbClr val="1B1D30">
                  <a:alpha val="58000"/>
                </a:srgbClr>
              </a:gs>
              <a:gs pos="100000">
                <a:srgbClr val="2E3252">
                  <a:alpha val="0"/>
                </a:srgbClr>
              </a:gs>
              <a:gs pos="15000">
                <a:srgbClr val="16182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id-ID" sz="1123" b="0" i="0" u="none" strike="noStrike" kern="1200" cap="none" spc="0" normalizeH="0" baseline="0" noProof="0">
              <a:ln>
                <a:noFill/>
              </a:ln>
              <a:solidFill>
                <a:prstClr val="white"/>
              </a:solidFill>
              <a:effectLst/>
              <a:uLnTx/>
              <a:uFillTx/>
              <a:latin typeface="Segoe UI"/>
              <a:ea typeface="+mn-ea"/>
              <a:cs typeface="+mn-cs"/>
            </a:endParaRPr>
          </a:p>
        </p:txBody>
      </p:sp>
      <p:cxnSp>
        <p:nvCxnSpPr>
          <p:cNvPr id="3" name="Straight Connector 2">
            <a:extLst>
              <a:ext uri="{FF2B5EF4-FFF2-40B4-BE49-F238E27FC236}">
                <a16:creationId xmlns:a16="http://schemas.microsoft.com/office/drawing/2014/main" id="{4208A27C-250D-5645-8D7F-C2C259BD6246}"/>
              </a:ext>
            </a:extLst>
          </p:cNvPr>
          <p:cNvCxnSpPr>
            <a:cxnSpLocks/>
          </p:cNvCxnSpPr>
          <p:nvPr userDrawn="1"/>
        </p:nvCxnSpPr>
        <p:spPr>
          <a:xfrm>
            <a:off x="840271" y="6377214"/>
            <a:ext cx="11350923" cy="0"/>
          </a:xfrm>
          <a:prstGeom prst="line">
            <a:avLst/>
          </a:prstGeom>
          <a:ln w="12700">
            <a:solidFill>
              <a:srgbClr val="627597"/>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E2E1DFE-61BD-AD43-94CE-AE6DD4A62E89}"/>
              </a:ext>
            </a:extLst>
          </p:cNvPr>
          <p:cNvSpPr/>
          <p:nvPr userDrawn="1"/>
        </p:nvSpPr>
        <p:spPr>
          <a:xfrm>
            <a:off x="7266885" y="6534432"/>
            <a:ext cx="4794455" cy="166352"/>
          </a:xfrm>
          <a:prstGeom prst="rect">
            <a:avLst/>
          </a:prstGeom>
        </p:spPr>
        <p:txBody>
          <a:bodyPr wrap="square">
            <a:noAutofit/>
          </a:bodyPr>
          <a:lstStyle/>
          <a:p>
            <a:pPr marL="0" marR="0" lvl="0" indent="0" algn="r" defTabSz="285750" rtl="0" eaLnBrk="1" fontAlgn="auto" latinLnBrk="0" hangingPunct="1">
              <a:lnSpc>
                <a:spcPct val="120000"/>
              </a:lnSpc>
              <a:spcBef>
                <a:spcPts val="0"/>
              </a:spcBef>
              <a:spcAft>
                <a:spcPts val="0"/>
              </a:spcAft>
              <a:buClrTx/>
              <a:buSzTx/>
              <a:buFontTx/>
              <a:buNone/>
              <a:tabLst/>
              <a:defRPr/>
            </a:pPr>
            <a:fld id="{D4F9CC37-649C-A24D-8487-AF6F4FDCA213}" type="slidenum">
              <a:rPr kumimoji="0" lang="en-US" sz="624" b="0" i="0" u="none" strike="noStrike" kern="1200" cap="none" spc="374" normalizeH="0" baseline="0" noProof="0" smtClean="0">
                <a:ln>
                  <a:noFill/>
                </a:ln>
                <a:solidFill>
                  <a:prstClr val="white"/>
                </a:solidFill>
                <a:effectLst/>
                <a:uLnTx/>
                <a:uFillTx/>
                <a:latin typeface="Helvetica" pitchFamily="2" charset="0"/>
                <a:ea typeface="+mn-ea"/>
                <a:cs typeface="Segoe UI Light" panose="020B0502040204020203" pitchFamily="34" charset="0"/>
              </a:rPr>
              <a:pPr marL="0" marR="0" lvl="0" indent="0" algn="r" defTabSz="285750" rtl="0" eaLnBrk="1" fontAlgn="auto" latinLnBrk="0" hangingPunct="1">
                <a:lnSpc>
                  <a:spcPct val="120000"/>
                </a:lnSpc>
                <a:spcBef>
                  <a:spcPts val="0"/>
                </a:spcBef>
                <a:spcAft>
                  <a:spcPts val="0"/>
                </a:spcAft>
                <a:buClrTx/>
                <a:buSzTx/>
                <a:buFontTx/>
                <a:buNone/>
                <a:tabLst/>
                <a:defRPr/>
              </a:pPr>
              <a:t>‹#›</a:t>
            </a:fld>
            <a:endParaRPr kumimoji="0" lang="en-US" sz="624" b="0" i="0" u="none" strike="noStrike" kern="1200" cap="none" spc="374" normalizeH="0" baseline="0" noProof="0">
              <a:ln>
                <a:noFill/>
              </a:ln>
              <a:solidFill>
                <a:prstClr val="white"/>
              </a:solidFill>
              <a:effectLst/>
              <a:uLnTx/>
              <a:uFillTx/>
              <a:latin typeface="Helvetica" pitchFamily="2" charset="0"/>
              <a:ea typeface="+mn-ea"/>
              <a:cs typeface="Segoe UI Light" panose="020B0502040204020203" pitchFamily="34" charset="0"/>
            </a:endParaRPr>
          </a:p>
        </p:txBody>
      </p:sp>
      <p:sp>
        <p:nvSpPr>
          <p:cNvPr id="2" name="Title 1">
            <a:extLst>
              <a:ext uri="{FF2B5EF4-FFF2-40B4-BE49-F238E27FC236}">
                <a16:creationId xmlns:a16="http://schemas.microsoft.com/office/drawing/2014/main" id="{EF2E0AC5-6457-47B1-ADA9-40298FA07A33}"/>
              </a:ext>
            </a:extLst>
          </p:cNvPr>
          <p:cNvSpPr>
            <a:spLocks noGrp="1"/>
          </p:cNvSpPr>
          <p:nvPr>
            <p:ph type="title"/>
          </p:nvPr>
        </p:nvSpPr>
        <p:spPr>
          <a:xfrm>
            <a:off x="751256" y="553357"/>
            <a:ext cx="10678558" cy="705304"/>
          </a:xfrm>
          <a:prstGeom prst="rect">
            <a:avLst/>
          </a:prstGeom>
        </p:spPr>
        <p:txBody>
          <a:bodyPr anchor="ctr"/>
          <a:lstStyle>
            <a:lvl1pPr marL="0" indent="0" algn="l" defTabSz="911544" rtl="0" eaLnBrk="1" latinLnBrk="0" hangingPunct="1">
              <a:lnSpc>
                <a:spcPct val="90000"/>
              </a:lnSpc>
              <a:spcBef>
                <a:spcPts val="998"/>
              </a:spcBef>
              <a:buFont typeface="Arial" panose="020B0604020202020204" pitchFamily="34" charset="0"/>
              <a:buNone/>
              <a:defRPr lang="en-US" sz="4493" b="1" kern="1200" dirty="0">
                <a:solidFill>
                  <a:schemeClr val="bg1"/>
                </a:solidFill>
                <a:effectLst>
                  <a:outerShdw blurRad="1270000" dist="914400" dir="8100000" algn="tr" rotWithShape="0">
                    <a:prstClr val="black">
                      <a:alpha val="40000"/>
                    </a:prstClr>
                  </a:outerShdw>
                </a:effectLst>
                <a:latin typeface="Helvetica" pitchFamily="2" charset="0"/>
                <a:ea typeface="+mn-ea"/>
                <a:cs typeface="+mn-cs"/>
              </a:defRPr>
            </a:lvl1pPr>
          </a:lstStyle>
          <a:p>
            <a:r>
              <a:rPr lang="en-US"/>
              <a:t>Click to edit Master title style</a:t>
            </a:r>
          </a:p>
        </p:txBody>
      </p:sp>
      <p:sp>
        <p:nvSpPr>
          <p:cNvPr id="7" name="Google Shape;56;p14">
            <a:extLst>
              <a:ext uri="{FF2B5EF4-FFF2-40B4-BE49-F238E27FC236}">
                <a16:creationId xmlns:a16="http://schemas.microsoft.com/office/drawing/2014/main" id="{D1BE06BF-A0FB-5AC6-6724-559C1CEA3FB2}"/>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000"/>
              </a:lnSpc>
              <a:spcBef>
                <a:spcPts val="0"/>
              </a:spcBef>
              <a:spcAft>
                <a:spcPts val="0"/>
              </a:spcAft>
              <a:buNone/>
            </a:pPr>
            <a:r>
              <a:rPr lang="en-US" sz="600" kern="1200" spc="375">
                <a:solidFill>
                  <a:srgbClr val="627597"/>
                </a:solidFill>
                <a:latin typeface="Helvetica" pitchFamily="2" charset="0"/>
                <a:ea typeface="+mn-ea"/>
                <a:cs typeface="Segoe UI Light" panose="020B0502040204020203" pitchFamily="34" charset="0"/>
                <a:sym typeface="Helvetica Neue"/>
              </a:rPr>
              <a:t>MICROSOFT DEV BOX</a:t>
            </a:r>
          </a:p>
        </p:txBody>
      </p:sp>
    </p:spTree>
    <p:extLst>
      <p:ext uri="{BB962C8B-B14F-4D97-AF65-F5344CB8AC3E}">
        <p14:creationId xmlns:p14="http://schemas.microsoft.com/office/powerpoint/2010/main" val="3665444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userDrawn="1">
  <p:cSld name="Presentation content slide with subtitle and 3 columns - large middle column on white backgroun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685800" y="628650"/>
            <a:ext cx="4298950" cy="307777"/>
          </a:xfrm>
          <a:prstGeom prst="rect">
            <a:avLst/>
          </a:prstGeom>
        </p:spPr>
        <p:txBody>
          <a:bodyPr vert="horz" wrap="square" lIns="0" tIns="0" rIns="0" bIns="0" rtlCol="0" anchor="t">
            <a:spAutoFit/>
          </a:bodyPr>
          <a:lstStyle>
            <a:lvl1pPr>
              <a:lnSpc>
                <a:spcPct val="100000"/>
              </a:lnSpc>
              <a:spcBef>
                <a:spcPts val="0"/>
              </a:spcBef>
              <a:spcAft>
                <a:spcPts val="667"/>
              </a:spcAft>
              <a:defRPr sz="2000" baseline="0">
                <a:solidFill>
                  <a:schemeClr val="tx2"/>
                </a:solidFill>
              </a:defRPr>
            </a:lvl1pPr>
          </a:lstStyle>
          <a:p>
            <a:r>
              <a:rPr lang="en-US"/>
              <a:t>Click to edit Master title style</a:t>
            </a:r>
          </a:p>
        </p:txBody>
      </p:sp>
    </p:spTree>
    <p:extLst>
      <p:ext uri="{BB962C8B-B14F-4D97-AF65-F5344CB8AC3E}">
        <p14:creationId xmlns:p14="http://schemas.microsoft.com/office/powerpoint/2010/main" val="379568277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userDrawn="1">
  <p:cSld name="3_FOOTER">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208A27C-250D-5645-8D7F-C2C259BD6246}"/>
              </a:ext>
            </a:extLst>
          </p:cNvPr>
          <p:cNvCxnSpPr>
            <a:cxnSpLocks/>
          </p:cNvCxnSpPr>
          <p:nvPr userDrawn="1"/>
        </p:nvCxnSpPr>
        <p:spPr>
          <a:xfrm>
            <a:off x="840270" y="6377214"/>
            <a:ext cx="11350923" cy="0"/>
          </a:xfrm>
          <a:prstGeom prst="line">
            <a:avLst/>
          </a:prstGeom>
          <a:ln w="12700">
            <a:solidFill>
              <a:srgbClr val="627597"/>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E2E1DFE-61BD-AD43-94CE-AE6DD4A62E89}"/>
              </a:ext>
            </a:extLst>
          </p:cNvPr>
          <p:cNvSpPr/>
          <p:nvPr userDrawn="1"/>
        </p:nvSpPr>
        <p:spPr>
          <a:xfrm>
            <a:off x="7266884" y="6534431"/>
            <a:ext cx="4794455" cy="197170"/>
          </a:xfrm>
          <a:prstGeom prst="rect">
            <a:avLst/>
          </a:prstGeom>
        </p:spPr>
        <p:txBody>
          <a:bodyPr wrap="square">
            <a:spAutoFit/>
          </a:bodyPr>
          <a:lstStyle/>
          <a:p>
            <a:pPr algn="r">
              <a:lnSpc>
                <a:spcPct val="120000"/>
              </a:lnSpc>
            </a:pPr>
            <a:fld id="{D4F9CC37-649C-A24D-8487-AF6F4FDCA213}" type="slidenum">
              <a:rPr lang="en-US" sz="625" spc="375" smtClean="0">
                <a:solidFill>
                  <a:schemeClr val="bg1"/>
                </a:solidFill>
                <a:latin typeface="Helvetica" pitchFamily="2" charset="0"/>
                <a:cs typeface="Segoe UI Light" panose="020B0502040204020203" pitchFamily="34" charset="0"/>
              </a:rPr>
              <a:t>‹#›</a:t>
            </a:fld>
            <a:endParaRPr lang="en-US" sz="625" spc="375">
              <a:solidFill>
                <a:schemeClr val="bg1"/>
              </a:solidFill>
              <a:latin typeface="Helvetica" pitchFamily="2" charset="0"/>
              <a:cs typeface="Segoe UI Light" panose="020B0502040204020203" pitchFamily="34" charset="0"/>
            </a:endParaRPr>
          </a:p>
        </p:txBody>
      </p:sp>
      <p:sp>
        <p:nvSpPr>
          <p:cNvPr id="2" name="Google Shape;56;p14">
            <a:extLst>
              <a:ext uri="{FF2B5EF4-FFF2-40B4-BE49-F238E27FC236}">
                <a16:creationId xmlns:a16="http://schemas.microsoft.com/office/drawing/2014/main" id="{A1BF2F56-06EB-4294-F2F0-1930B187AB3C}"/>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000"/>
              </a:lnSpc>
              <a:spcBef>
                <a:spcPts val="0"/>
              </a:spcBef>
              <a:spcAft>
                <a:spcPts val="0"/>
              </a:spcAft>
              <a:buNone/>
            </a:pPr>
            <a:r>
              <a:rPr lang="en-US" sz="600" kern="1200" spc="375">
                <a:solidFill>
                  <a:srgbClr val="627597"/>
                </a:solidFill>
                <a:latin typeface="Helvetica" pitchFamily="2" charset="0"/>
                <a:ea typeface="+mn-ea"/>
                <a:cs typeface="Segoe UI Light" panose="020B0502040204020203" pitchFamily="34" charset="0"/>
                <a:sym typeface="Helvetica Neue"/>
              </a:rPr>
              <a:t>MICROSOFT DEV BOX</a:t>
            </a:r>
          </a:p>
        </p:txBody>
      </p:sp>
    </p:spTree>
    <p:extLst>
      <p:ext uri="{BB962C8B-B14F-4D97-AF65-F5344CB8AC3E}">
        <p14:creationId xmlns:p14="http://schemas.microsoft.com/office/powerpoint/2010/main" val="4095765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userDrawn="1">
  <p:cSld name="1_Presentation content slide with subtitle and 3 columns - large middle column on white backgroun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685800" y="628650"/>
            <a:ext cx="10445044" cy="307777"/>
          </a:xfrm>
          <a:prstGeom prst="rect">
            <a:avLst/>
          </a:prstGeom>
        </p:spPr>
        <p:txBody>
          <a:bodyPr vert="horz" wrap="square" lIns="0" tIns="0" rIns="0" bIns="0" rtlCol="0" anchor="t">
            <a:spAutoFit/>
          </a:bodyPr>
          <a:lstStyle>
            <a:lvl1pPr>
              <a:lnSpc>
                <a:spcPct val="100000"/>
              </a:lnSpc>
              <a:spcBef>
                <a:spcPts val="0"/>
              </a:spcBef>
              <a:spcAft>
                <a:spcPts val="667"/>
              </a:spcAft>
              <a:defRPr sz="2000" baseline="0">
                <a:solidFill>
                  <a:schemeClr val="tx2"/>
                </a:solidFill>
              </a:defRPr>
            </a:lvl1pPr>
          </a:lstStyle>
          <a:p>
            <a:r>
              <a:rPr lang="en-US"/>
              <a:t>Click to edit Master title style</a:t>
            </a:r>
          </a:p>
        </p:txBody>
      </p:sp>
    </p:spTree>
    <p:extLst>
      <p:ext uri="{BB962C8B-B14F-4D97-AF65-F5344CB8AC3E}">
        <p14:creationId xmlns:p14="http://schemas.microsoft.com/office/powerpoint/2010/main" val="391023076"/>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Text Layout 1 - Subhead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201168"/>
            <a:ext cx="11018520" cy="553998"/>
          </a:xfrm>
        </p:spPr>
        <p:txBody>
          <a:bodyPr/>
          <a:lstStyle>
            <a:lvl1pPr>
              <a:defRPr/>
            </a:lvl1pPr>
          </a:lstStyle>
          <a:p>
            <a:r>
              <a:rPr lang="en-US"/>
              <a:t>Text option 1: sub-heading and text</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535822"/>
            <a:ext cx="11018838" cy="1908215"/>
          </a:xfrm>
        </p:spPr>
        <p:txBody>
          <a:bodyPr/>
          <a:lstStyle>
            <a:lvl1pPr>
              <a:defRPr/>
            </a:lvl1pPr>
            <a:lvl2pPr>
              <a:defRPr/>
            </a:lvl2pPr>
            <a:lvl3pPr>
              <a:defRPr sz="2000"/>
            </a:lvl3pPr>
            <a:lvl4pPr>
              <a:defRPr sz="2000"/>
            </a:lvl4pPr>
            <a:lvl5pPr>
              <a:defRPr sz="2000"/>
            </a:lvl5pPr>
          </a:lstStyle>
          <a:p>
            <a:pPr lvl="0"/>
            <a:r>
              <a:rPr lang="en-US"/>
              <a:t>Body copy Segoe UI (Body) size 28</a:t>
            </a:r>
          </a:p>
          <a:p>
            <a:pPr lvl="1"/>
            <a:r>
              <a:rPr lang="en-US"/>
              <a:t>Second level – Body copy Segoe UI (Body) size 20</a:t>
            </a:r>
          </a:p>
          <a:p>
            <a:pPr lvl="2"/>
            <a:r>
              <a:rPr lang="en-US"/>
              <a:t>Third level – Body copy Segoe UI (Body) size 16</a:t>
            </a:r>
          </a:p>
          <a:p>
            <a:pPr lvl="3"/>
            <a:r>
              <a:rPr lang="en-US"/>
              <a:t>Fourth level – Body copy Segoe UI (Body) size 14</a:t>
            </a:r>
          </a:p>
          <a:p>
            <a:pPr lvl="4"/>
            <a:r>
              <a:rPr lang="en-US"/>
              <a:t>Fifth level – Body copy Segoe UI (Body) size 14</a:t>
            </a:r>
          </a:p>
        </p:txBody>
      </p:sp>
      <p:sp>
        <p:nvSpPr>
          <p:cNvPr id="5" name="Text Placeholder 23">
            <a:extLst>
              <a:ext uri="{FF2B5EF4-FFF2-40B4-BE49-F238E27FC236}">
                <a16:creationId xmlns:a16="http://schemas.microsoft.com/office/drawing/2014/main" id="{723A0537-EC5A-4C83-B945-47409FBF89BC}"/>
              </a:ext>
            </a:extLst>
          </p:cNvPr>
          <p:cNvSpPr>
            <a:spLocks noGrp="1"/>
          </p:cNvSpPr>
          <p:nvPr>
            <p:ph type="body" sz="quarter" idx="19" hasCustomPrompt="1"/>
          </p:nvPr>
        </p:nvSpPr>
        <p:spPr>
          <a:xfrm>
            <a:off x="588963" y="786263"/>
            <a:ext cx="11017250" cy="369332"/>
          </a:xfrm>
        </p:spPr>
        <p:txBody>
          <a:bodyPr/>
          <a:lstStyle>
            <a:lvl1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1pPr>
            <a:lvl2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2pPr>
            <a:lvl3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3pPr>
            <a:lvl4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4pPr>
            <a:lvl5pPr marL="0" indent="0" algn="l" defTabSz="914400" rtl="0" eaLnBrk="1" latinLnBrk="0" hangingPunct="1">
              <a:buNone/>
              <a:defRPr lang="en-US" sz="2400" b="1" kern="1200" dirty="0">
                <a:gradFill>
                  <a:gsLst>
                    <a:gs pos="2917">
                      <a:schemeClr val="accent1"/>
                    </a:gs>
                    <a:gs pos="100000">
                      <a:schemeClr val="accent1"/>
                    </a:gs>
                  </a:gsLst>
                  <a:lin ang="5400000" scaled="0"/>
                </a:gradFill>
                <a:latin typeface="+mj-lt"/>
                <a:ea typeface="+mn-ea"/>
                <a:cs typeface="+mn-cs"/>
              </a:defRPr>
            </a:lvl5pPr>
          </a:lstStyle>
          <a:p>
            <a:pPr lvl="0"/>
            <a:r>
              <a:rPr lang="en-US"/>
              <a:t>Subhead (optional) Segoe UI </a:t>
            </a:r>
            <a:r>
              <a:rPr lang="en-US" err="1"/>
              <a:t>Semibold</a:t>
            </a:r>
            <a:r>
              <a:rPr lang="en-US"/>
              <a:t> Font Size: 24 </a:t>
            </a:r>
          </a:p>
        </p:txBody>
      </p:sp>
      <p:sp>
        <p:nvSpPr>
          <p:cNvPr id="3" name="Rectangle 2">
            <a:extLst>
              <a:ext uri="{FF2B5EF4-FFF2-40B4-BE49-F238E27FC236}">
                <a16:creationId xmlns:a16="http://schemas.microsoft.com/office/drawing/2014/main" id="{2771992B-58EF-45D4-8A81-E8A95BD18C21}"/>
              </a:ext>
            </a:extLst>
          </p:cNvPr>
          <p:cNvSpPr/>
          <p:nvPr userDrawn="1"/>
        </p:nvSpPr>
        <p:spPr>
          <a:xfrm>
            <a:off x="8563522" y="6455175"/>
            <a:ext cx="3332806" cy="230832"/>
          </a:xfrm>
          <a:prstGeom prst="rect">
            <a:avLst/>
          </a:prstGeom>
          <a:noFill/>
        </p:spPr>
        <p:txBody>
          <a:bodyPr wrap="square" l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50000"/>
                  </a:srgbClr>
                </a:solidFill>
                <a:effectLst/>
                <a:uLnTx/>
                <a:uFillTx/>
                <a:latin typeface="Segoe UI"/>
                <a:ea typeface="+mn-ea"/>
                <a:cs typeface="+mn-cs"/>
              </a:rPr>
              <a:t>Azure</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0078D3"/>
                </a:solidFill>
                <a:effectLst/>
                <a:uLnTx/>
                <a:uFillTx/>
                <a:latin typeface="Segoe UI"/>
                <a:ea typeface="+mn-ea"/>
                <a:cs typeface="+mn-cs"/>
              </a:rPr>
              <a:t>Business Planning</a:t>
            </a:r>
          </a:p>
        </p:txBody>
      </p:sp>
      <p:sp>
        <p:nvSpPr>
          <p:cNvPr id="8" name="Text Box 3">
            <a:extLst>
              <a:ext uri="{FF2B5EF4-FFF2-40B4-BE49-F238E27FC236}">
                <a16:creationId xmlns:a16="http://schemas.microsoft.com/office/drawing/2014/main" id="{C0BAD4CA-674B-4912-B9FB-F17476371D1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711887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1187" y="554642"/>
            <a:ext cx="3510495" cy="396583"/>
          </a:xfrm>
        </p:spPr>
        <p:txBody>
          <a:bodyPr lIns="0" tIns="0" rIns="0" bIns="0"/>
          <a:lstStyle>
            <a:lvl1pPr>
              <a:defRPr sz="2577" b="1" i="0">
                <a:solidFill>
                  <a:srgbClr val="71717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1"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1"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3851726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3566615948"/>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47D85B6C-2C6E-4B51-9109-1D34401AF2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49422" y="45037"/>
            <a:ext cx="1645282" cy="1500901"/>
          </a:xfrm>
          <a:prstGeom prst="rect">
            <a:avLst/>
          </a:prstGeom>
        </p:spPr>
      </p:pic>
      <p:sp>
        <p:nvSpPr>
          <p:cNvPr id="2" name="Title 1">
            <a:extLst>
              <a:ext uri="{FF2B5EF4-FFF2-40B4-BE49-F238E27FC236}">
                <a16:creationId xmlns:a16="http://schemas.microsoft.com/office/drawing/2014/main" id="{EF83547F-5F9C-7021-1F6F-724604EDC6C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F1BAE6CA-A88A-F465-AE9B-4549B1608429}"/>
              </a:ext>
            </a:extLst>
          </p:cNvPr>
          <p:cNvSpPr>
            <a:spLocks noGrp="1"/>
          </p:cNvSpPr>
          <p:nvPr>
            <p:ph type="sldNum" sz="quarter" idx="12"/>
          </p:nvPr>
        </p:nvSpPr>
        <p:spPr/>
        <p:txBody>
          <a:bodyPr/>
          <a:lstStyle/>
          <a:p>
            <a:fld id="{261EC93C-2642-4DD9-8801-170CE2B0FB73}" type="slidenum">
              <a:rPr lang="en-US" smtClean="0"/>
              <a:t>‹#›</a:t>
            </a:fld>
            <a:endParaRPr lang="en-US"/>
          </a:p>
        </p:txBody>
      </p:sp>
      <p:pic>
        <p:nvPicPr>
          <p:cNvPr id="6" name="Picture 5">
            <a:extLst>
              <a:ext uri="{FF2B5EF4-FFF2-40B4-BE49-F238E27FC236}">
                <a16:creationId xmlns:a16="http://schemas.microsoft.com/office/drawing/2014/main" id="{8D06AFD5-D9A3-4EFD-88BE-A0F1866DECC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79025" y="0"/>
            <a:ext cx="4406349" cy="1234633"/>
          </a:xfrm>
          <a:prstGeom prst="rect">
            <a:avLst/>
          </a:prstGeom>
        </p:spPr>
      </p:pic>
      <p:sp>
        <p:nvSpPr>
          <p:cNvPr id="3" name="Rectangle 2">
            <a:extLst>
              <a:ext uri="{FF2B5EF4-FFF2-40B4-BE49-F238E27FC236}">
                <a16:creationId xmlns:a16="http://schemas.microsoft.com/office/drawing/2014/main" id="{7CB42927-9966-4575-ECF8-FF7F60D37FBD}"/>
              </a:ext>
            </a:extLst>
          </p:cNvPr>
          <p:cNvSpPr/>
          <p:nvPr userDrawn="1"/>
        </p:nvSpPr>
        <p:spPr>
          <a:xfrm>
            <a:off x="7822566" y="2214195"/>
            <a:ext cx="3116484" cy="3353966"/>
          </a:xfrm>
          <a:prstGeom prst="rect">
            <a:avLst/>
          </a:prstGeom>
          <a:gradFill flip="none" rotWithShape="1">
            <a:gsLst>
              <a:gs pos="100000">
                <a:schemeClr val="tx2">
                  <a:alpha val="50000"/>
                </a:schemeClr>
              </a:gs>
              <a:gs pos="0">
                <a:schemeClr val="accent3">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4" name="Rectangle 3">
            <a:extLst>
              <a:ext uri="{FF2B5EF4-FFF2-40B4-BE49-F238E27FC236}">
                <a16:creationId xmlns:a16="http://schemas.microsoft.com/office/drawing/2014/main" id="{54962920-E554-1D26-9C8A-8DBF447B5E0D}"/>
              </a:ext>
            </a:extLst>
          </p:cNvPr>
          <p:cNvSpPr/>
          <p:nvPr userDrawn="1"/>
        </p:nvSpPr>
        <p:spPr>
          <a:xfrm>
            <a:off x="901946" y="2214195"/>
            <a:ext cx="3116484" cy="3353966"/>
          </a:xfrm>
          <a:prstGeom prst="rect">
            <a:avLst/>
          </a:prstGeom>
          <a:gradFill>
            <a:gsLst>
              <a:gs pos="0">
                <a:schemeClr val="accent1">
                  <a:alpha val="50000"/>
                </a:schemeClr>
              </a:gs>
              <a:gs pos="100000">
                <a:schemeClr val="tx2">
                  <a:alpha val="5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7" name="Rectangle 6">
            <a:extLst>
              <a:ext uri="{FF2B5EF4-FFF2-40B4-BE49-F238E27FC236}">
                <a16:creationId xmlns:a16="http://schemas.microsoft.com/office/drawing/2014/main" id="{6827F66C-9D6E-0465-E9D6-0E90337E4D7E}"/>
              </a:ext>
            </a:extLst>
          </p:cNvPr>
          <p:cNvSpPr/>
          <p:nvPr userDrawn="1"/>
        </p:nvSpPr>
        <p:spPr>
          <a:xfrm>
            <a:off x="4357604" y="2213714"/>
            <a:ext cx="3116484" cy="3353966"/>
          </a:xfrm>
          <a:prstGeom prst="rect">
            <a:avLst/>
          </a:prstGeom>
          <a:gradFill>
            <a:gsLst>
              <a:gs pos="0">
                <a:schemeClr val="accent2">
                  <a:alpha val="50000"/>
                </a:schemeClr>
              </a:gs>
              <a:gs pos="100000">
                <a:schemeClr val="tx2">
                  <a:alpha val="5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grpSp>
        <p:nvGrpSpPr>
          <p:cNvPr id="12" name="Group 11">
            <a:extLst>
              <a:ext uri="{FF2B5EF4-FFF2-40B4-BE49-F238E27FC236}">
                <a16:creationId xmlns:a16="http://schemas.microsoft.com/office/drawing/2014/main" id="{187C8172-C98E-99DA-9D78-BC44FE647B0A}"/>
              </a:ext>
              <a:ext uri="{C183D7F6-B498-43B3-948B-1728B52AA6E4}">
                <adec:decorative xmlns:adec="http://schemas.microsoft.com/office/drawing/2017/decorative" val="1"/>
              </a:ext>
            </a:extLst>
          </p:cNvPr>
          <p:cNvGrpSpPr/>
          <p:nvPr/>
        </p:nvGrpSpPr>
        <p:grpSpPr>
          <a:xfrm>
            <a:off x="1612519" y="2543270"/>
            <a:ext cx="1695338" cy="1694496"/>
            <a:chOff x="3669059" y="4023928"/>
            <a:chExt cx="2400400" cy="2399208"/>
          </a:xfrm>
        </p:grpSpPr>
        <p:sp>
          <p:nvSpPr>
            <p:cNvPr id="14" name="Oval 13">
              <a:extLst>
                <a:ext uri="{FF2B5EF4-FFF2-40B4-BE49-F238E27FC236}">
                  <a16:creationId xmlns:a16="http://schemas.microsoft.com/office/drawing/2014/main" id="{808C551C-D8B4-D75E-18D5-41E55A95A3AE}"/>
                </a:ext>
                <a:ext uri="{C183D7F6-B498-43B3-948B-1728B52AA6E4}">
                  <adec:decorative xmlns:adec="http://schemas.microsoft.com/office/drawing/2017/decorative" val="1"/>
                </a:ext>
              </a:extLst>
            </p:cNvPr>
            <p:cNvSpPr/>
            <p:nvPr/>
          </p:nvSpPr>
          <p:spPr>
            <a:xfrm>
              <a:off x="3669059" y="4023928"/>
              <a:ext cx="2400400" cy="2399208"/>
            </a:xfrm>
            <a:prstGeom prst="ellipse">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16" name="Oval 15">
              <a:extLst>
                <a:ext uri="{FF2B5EF4-FFF2-40B4-BE49-F238E27FC236}">
                  <a16:creationId xmlns:a16="http://schemas.microsoft.com/office/drawing/2014/main" id="{3FB46BAA-994E-399C-F3EF-A49974B7C245}"/>
                </a:ext>
                <a:ext uri="{C183D7F6-B498-43B3-948B-1728B52AA6E4}">
                  <adec:decorative xmlns:adec="http://schemas.microsoft.com/office/drawing/2017/decorative" val="1"/>
                </a:ext>
              </a:extLst>
            </p:cNvPr>
            <p:cNvSpPr/>
            <p:nvPr/>
          </p:nvSpPr>
          <p:spPr>
            <a:xfrm>
              <a:off x="3955569" y="4304272"/>
              <a:ext cx="1839431" cy="1838519"/>
            </a:xfrm>
            <a:prstGeom prst="ellipse">
              <a:avLst/>
            </a:prstGeom>
            <a:solidFill>
              <a:schemeClr val="accent1">
                <a:alpha val="57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17" name="Oval 16">
              <a:extLst>
                <a:ext uri="{FF2B5EF4-FFF2-40B4-BE49-F238E27FC236}">
                  <a16:creationId xmlns:a16="http://schemas.microsoft.com/office/drawing/2014/main" id="{1FF3EC1B-57BC-142C-B02F-CF27A7A61C8F}"/>
                </a:ext>
                <a:ext uri="{C183D7F6-B498-43B3-948B-1728B52AA6E4}">
                  <adec:decorative xmlns:adec="http://schemas.microsoft.com/office/drawing/2017/decorative" val="1"/>
                </a:ext>
              </a:extLst>
            </p:cNvPr>
            <p:cNvSpPr/>
            <p:nvPr/>
          </p:nvSpPr>
          <p:spPr>
            <a:xfrm>
              <a:off x="4266501" y="4617455"/>
              <a:ext cx="1219091" cy="1218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grpSp>
        <p:nvGrpSpPr>
          <p:cNvPr id="19" name="Group 18">
            <a:extLst>
              <a:ext uri="{FF2B5EF4-FFF2-40B4-BE49-F238E27FC236}">
                <a16:creationId xmlns:a16="http://schemas.microsoft.com/office/drawing/2014/main" id="{9167459C-9C8C-5B00-DDD8-F6778D6D0E58}"/>
              </a:ext>
              <a:ext uri="{C183D7F6-B498-43B3-948B-1728B52AA6E4}">
                <adec:decorative xmlns:adec="http://schemas.microsoft.com/office/drawing/2017/decorative" val="1"/>
              </a:ext>
            </a:extLst>
          </p:cNvPr>
          <p:cNvGrpSpPr/>
          <p:nvPr/>
        </p:nvGrpSpPr>
        <p:grpSpPr>
          <a:xfrm>
            <a:off x="5068177" y="2517871"/>
            <a:ext cx="1695338" cy="1694496"/>
            <a:chOff x="3669059" y="4023928"/>
            <a:chExt cx="2400400" cy="2399208"/>
          </a:xfrm>
        </p:grpSpPr>
        <p:sp>
          <p:nvSpPr>
            <p:cNvPr id="21" name="Oval 20">
              <a:extLst>
                <a:ext uri="{FF2B5EF4-FFF2-40B4-BE49-F238E27FC236}">
                  <a16:creationId xmlns:a16="http://schemas.microsoft.com/office/drawing/2014/main" id="{0A683034-28EE-72CD-4D53-777D37516C8D}"/>
                </a:ext>
                <a:ext uri="{C183D7F6-B498-43B3-948B-1728B52AA6E4}">
                  <adec:decorative xmlns:adec="http://schemas.microsoft.com/office/drawing/2017/decorative" val="1"/>
                </a:ext>
              </a:extLst>
            </p:cNvPr>
            <p:cNvSpPr/>
            <p:nvPr/>
          </p:nvSpPr>
          <p:spPr>
            <a:xfrm>
              <a:off x="3669059" y="4023928"/>
              <a:ext cx="2400400" cy="2399208"/>
            </a:xfrm>
            <a:prstGeom prst="ellipse">
              <a:avLst/>
            </a:prstGeom>
            <a:solidFill>
              <a:schemeClr val="accent2">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22" name="Oval 21">
              <a:extLst>
                <a:ext uri="{FF2B5EF4-FFF2-40B4-BE49-F238E27FC236}">
                  <a16:creationId xmlns:a16="http://schemas.microsoft.com/office/drawing/2014/main" id="{6D0B27EF-DB91-2D88-CB39-6FED5FCB4103}"/>
                </a:ext>
                <a:ext uri="{C183D7F6-B498-43B3-948B-1728B52AA6E4}">
                  <adec:decorative xmlns:adec="http://schemas.microsoft.com/office/drawing/2017/decorative" val="1"/>
                </a:ext>
              </a:extLst>
            </p:cNvPr>
            <p:cNvSpPr/>
            <p:nvPr/>
          </p:nvSpPr>
          <p:spPr>
            <a:xfrm>
              <a:off x="3955569" y="4304272"/>
              <a:ext cx="1839431" cy="1838519"/>
            </a:xfrm>
            <a:prstGeom prst="ellipse">
              <a:avLst/>
            </a:prstGeom>
            <a:solidFill>
              <a:schemeClr val="accent2">
                <a:alpha val="57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23" name="Oval 22">
              <a:extLst>
                <a:ext uri="{FF2B5EF4-FFF2-40B4-BE49-F238E27FC236}">
                  <a16:creationId xmlns:a16="http://schemas.microsoft.com/office/drawing/2014/main" id="{E4ED0080-F3AF-2CD5-0D19-3B5F8A52F2E9}"/>
                </a:ext>
                <a:ext uri="{C183D7F6-B498-43B3-948B-1728B52AA6E4}">
                  <adec:decorative xmlns:adec="http://schemas.microsoft.com/office/drawing/2017/decorative" val="1"/>
                </a:ext>
              </a:extLst>
            </p:cNvPr>
            <p:cNvSpPr/>
            <p:nvPr/>
          </p:nvSpPr>
          <p:spPr>
            <a:xfrm>
              <a:off x="4266501" y="4617455"/>
              <a:ext cx="1219091" cy="12184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grpSp>
        <p:nvGrpSpPr>
          <p:cNvPr id="25" name="Group 24">
            <a:extLst>
              <a:ext uri="{FF2B5EF4-FFF2-40B4-BE49-F238E27FC236}">
                <a16:creationId xmlns:a16="http://schemas.microsoft.com/office/drawing/2014/main" id="{01852C90-6ABE-926E-6841-546DBA4030AE}"/>
              </a:ext>
              <a:ext uri="{C183D7F6-B498-43B3-948B-1728B52AA6E4}">
                <adec:decorative xmlns:adec="http://schemas.microsoft.com/office/drawing/2017/decorative" val="1"/>
              </a:ext>
            </a:extLst>
          </p:cNvPr>
          <p:cNvGrpSpPr/>
          <p:nvPr/>
        </p:nvGrpSpPr>
        <p:grpSpPr>
          <a:xfrm>
            <a:off x="8533139" y="2581752"/>
            <a:ext cx="1695338" cy="1694496"/>
            <a:chOff x="3669059" y="4023928"/>
            <a:chExt cx="2400400" cy="2399208"/>
          </a:xfrm>
        </p:grpSpPr>
        <p:sp>
          <p:nvSpPr>
            <p:cNvPr id="27" name="Oval 26">
              <a:extLst>
                <a:ext uri="{FF2B5EF4-FFF2-40B4-BE49-F238E27FC236}">
                  <a16:creationId xmlns:a16="http://schemas.microsoft.com/office/drawing/2014/main" id="{FF15CEF6-A661-3CD5-4639-6265FF948806}"/>
                </a:ext>
                <a:ext uri="{C183D7F6-B498-43B3-948B-1728B52AA6E4}">
                  <adec:decorative xmlns:adec="http://schemas.microsoft.com/office/drawing/2017/decorative" val="1"/>
                </a:ext>
              </a:extLst>
            </p:cNvPr>
            <p:cNvSpPr/>
            <p:nvPr/>
          </p:nvSpPr>
          <p:spPr>
            <a:xfrm>
              <a:off x="3669059" y="4023928"/>
              <a:ext cx="2400400" cy="2399208"/>
            </a:xfrm>
            <a:prstGeom prst="ellipse">
              <a:avLst/>
            </a:prstGeom>
            <a:solidFill>
              <a:schemeClr val="accent3">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28" name="Oval 27">
              <a:extLst>
                <a:ext uri="{FF2B5EF4-FFF2-40B4-BE49-F238E27FC236}">
                  <a16:creationId xmlns:a16="http://schemas.microsoft.com/office/drawing/2014/main" id="{6D831BF0-237D-349C-69EB-684BFF89ECA1}"/>
                </a:ext>
                <a:ext uri="{C183D7F6-B498-43B3-948B-1728B52AA6E4}">
                  <adec:decorative xmlns:adec="http://schemas.microsoft.com/office/drawing/2017/decorative" val="1"/>
                </a:ext>
              </a:extLst>
            </p:cNvPr>
            <p:cNvSpPr/>
            <p:nvPr/>
          </p:nvSpPr>
          <p:spPr>
            <a:xfrm>
              <a:off x="3955569" y="4304271"/>
              <a:ext cx="1839432" cy="1838518"/>
            </a:xfrm>
            <a:prstGeom prst="ellipse">
              <a:avLst/>
            </a:prstGeom>
            <a:solidFill>
              <a:schemeClr val="accent3">
                <a:alpha val="57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29" name="Oval 28">
              <a:extLst>
                <a:ext uri="{FF2B5EF4-FFF2-40B4-BE49-F238E27FC236}">
                  <a16:creationId xmlns:a16="http://schemas.microsoft.com/office/drawing/2014/main" id="{303BED33-387C-FAB2-C752-EF4F205A63E8}"/>
                </a:ext>
                <a:ext uri="{C183D7F6-B498-43B3-948B-1728B52AA6E4}">
                  <adec:decorative xmlns:adec="http://schemas.microsoft.com/office/drawing/2017/decorative" val="1"/>
                </a:ext>
              </a:extLst>
            </p:cNvPr>
            <p:cNvSpPr/>
            <p:nvPr/>
          </p:nvSpPr>
          <p:spPr>
            <a:xfrm>
              <a:off x="4266501" y="4617455"/>
              <a:ext cx="1219091" cy="12184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sp>
        <p:nvSpPr>
          <p:cNvPr id="35" name="Text Placeholder 34">
            <a:extLst>
              <a:ext uri="{FF2B5EF4-FFF2-40B4-BE49-F238E27FC236}">
                <a16:creationId xmlns:a16="http://schemas.microsoft.com/office/drawing/2014/main" id="{E7F1D8A2-EFCA-FF50-4039-C1CA0EFFEB19}"/>
              </a:ext>
            </a:extLst>
          </p:cNvPr>
          <p:cNvSpPr>
            <a:spLocks noGrp="1"/>
          </p:cNvSpPr>
          <p:nvPr>
            <p:ph type="body" sz="quarter" idx="13"/>
          </p:nvPr>
        </p:nvSpPr>
        <p:spPr>
          <a:xfrm>
            <a:off x="901700" y="4509030"/>
            <a:ext cx="3116263" cy="892704"/>
          </a:xfrm>
        </p:spPr>
        <p:txBody>
          <a:bodyPr>
            <a:normAutofit/>
          </a:bodyPr>
          <a:lstStyle>
            <a:lvl1pPr marL="0" indent="0" algn="ctr">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a:t>
            </a:r>
          </a:p>
        </p:txBody>
      </p:sp>
      <p:sp>
        <p:nvSpPr>
          <p:cNvPr id="36" name="Text Placeholder 34">
            <a:extLst>
              <a:ext uri="{FF2B5EF4-FFF2-40B4-BE49-F238E27FC236}">
                <a16:creationId xmlns:a16="http://schemas.microsoft.com/office/drawing/2014/main" id="{CE222794-1B01-1AC5-CA37-DE72F1EC4A9C}"/>
              </a:ext>
            </a:extLst>
          </p:cNvPr>
          <p:cNvSpPr>
            <a:spLocks noGrp="1"/>
          </p:cNvSpPr>
          <p:nvPr>
            <p:ph type="body" sz="quarter" idx="14"/>
          </p:nvPr>
        </p:nvSpPr>
        <p:spPr>
          <a:xfrm>
            <a:off x="4366441" y="4499336"/>
            <a:ext cx="3116263" cy="892704"/>
          </a:xfrm>
        </p:spPr>
        <p:txBody>
          <a:bodyPr>
            <a:normAutofit/>
          </a:bodyPr>
          <a:lstStyle>
            <a:lvl1pPr marL="0" indent="0" algn="ctr">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a:t>
            </a:r>
          </a:p>
        </p:txBody>
      </p:sp>
      <p:sp>
        <p:nvSpPr>
          <p:cNvPr id="37" name="Text Placeholder 34">
            <a:extLst>
              <a:ext uri="{FF2B5EF4-FFF2-40B4-BE49-F238E27FC236}">
                <a16:creationId xmlns:a16="http://schemas.microsoft.com/office/drawing/2014/main" id="{F60524A9-3F40-4B98-A96B-5B4892AA6487}"/>
              </a:ext>
            </a:extLst>
          </p:cNvPr>
          <p:cNvSpPr>
            <a:spLocks noGrp="1"/>
          </p:cNvSpPr>
          <p:nvPr>
            <p:ph type="body" sz="quarter" idx="15"/>
          </p:nvPr>
        </p:nvSpPr>
        <p:spPr>
          <a:xfrm>
            <a:off x="7813262" y="4499336"/>
            <a:ext cx="3116263" cy="892704"/>
          </a:xfrm>
        </p:spPr>
        <p:txBody>
          <a:bodyPr>
            <a:normAutofit/>
          </a:bodyPr>
          <a:lstStyle>
            <a:lvl1pPr marL="0" indent="0" algn="ctr">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a:t>
            </a:r>
          </a:p>
        </p:txBody>
      </p:sp>
    </p:spTree>
    <p:extLst>
      <p:ext uri="{BB962C8B-B14F-4D97-AF65-F5344CB8AC3E}">
        <p14:creationId xmlns:p14="http://schemas.microsoft.com/office/powerpoint/2010/main" val="32854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anim calcmode="lin" valueType="num">
                                      <p:cBhvr>
                                        <p:cTn id="14" dur="500" fill="hold"/>
                                        <p:tgtEl>
                                          <p:spTgt spid="7"/>
                                        </p:tgtEl>
                                        <p:attrNameLst>
                                          <p:attrName>ppt_x</p:attrName>
                                        </p:attrNameLst>
                                      </p:cBhvr>
                                      <p:tavLst>
                                        <p:tav tm="0">
                                          <p:val>
                                            <p:strVal val="#ppt_x"/>
                                          </p:val>
                                        </p:tav>
                                        <p:tav tm="100000">
                                          <p:val>
                                            <p:strVal val="#ppt_x"/>
                                          </p:val>
                                        </p:tav>
                                      </p:tavLst>
                                    </p:anim>
                                    <p:anim calcmode="lin" valueType="num">
                                      <p:cBhvr>
                                        <p:cTn id="15" dur="5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321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092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COVER BACKGROUN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8120D6-8347-794E-B139-F37EEA261A46}"/>
              </a:ext>
            </a:extLst>
          </p:cNvPr>
          <p:cNvSpPr/>
          <p:nvPr userDrawn="1"/>
        </p:nvSpPr>
        <p:spPr>
          <a:xfrm>
            <a:off x="0" y="1"/>
            <a:ext cx="12192000" cy="6857999"/>
          </a:xfrm>
          <a:prstGeom prst="rect">
            <a:avLst/>
          </a:prstGeom>
          <a:gradFill flip="none" rotWithShape="1">
            <a:gsLst>
              <a:gs pos="67000">
                <a:srgbClr val="1B1D30">
                  <a:alpha val="58000"/>
                </a:srgbClr>
              </a:gs>
              <a:gs pos="100000">
                <a:srgbClr val="2E3252">
                  <a:alpha val="0"/>
                </a:srgbClr>
              </a:gs>
              <a:gs pos="15000">
                <a:srgbClr val="16182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cxnSp>
        <p:nvCxnSpPr>
          <p:cNvPr id="3" name="Straight Connector 2">
            <a:extLst>
              <a:ext uri="{FF2B5EF4-FFF2-40B4-BE49-F238E27FC236}">
                <a16:creationId xmlns:a16="http://schemas.microsoft.com/office/drawing/2014/main" id="{4208A27C-250D-5645-8D7F-C2C259BD6246}"/>
              </a:ext>
            </a:extLst>
          </p:cNvPr>
          <p:cNvCxnSpPr>
            <a:cxnSpLocks/>
          </p:cNvCxnSpPr>
          <p:nvPr userDrawn="1"/>
        </p:nvCxnSpPr>
        <p:spPr>
          <a:xfrm>
            <a:off x="840270" y="6377214"/>
            <a:ext cx="11350923" cy="0"/>
          </a:xfrm>
          <a:prstGeom prst="line">
            <a:avLst/>
          </a:prstGeom>
          <a:ln w="12700">
            <a:solidFill>
              <a:srgbClr val="627597"/>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B4EF941-4A5E-7648-8DB6-246D20227A32}"/>
              </a:ext>
            </a:extLst>
          </p:cNvPr>
          <p:cNvSpPr/>
          <p:nvPr userDrawn="1"/>
        </p:nvSpPr>
        <p:spPr>
          <a:xfrm>
            <a:off x="789258" y="6534431"/>
            <a:ext cx="4794455" cy="197170"/>
          </a:xfrm>
          <a:prstGeom prst="rect">
            <a:avLst/>
          </a:prstGeom>
        </p:spPr>
        <p:txBody>
          <a:bodyPr wrap="square">
            <a:spAutoFit/>
          </a:bodyPr>
          <a:lstStyle/>
          <a:p>
            <a:pPr marL="0" algn="l" defTabSz="285750" rtl="0" eaLnBrk="1" latinLnBrk="0" hangingPunct="1">
              <a:lnSpc>
                <a:spcPct val="120000"/>
              </a:lnSpc>
            </a:pPr>
            <a:r>
              <a:rPr lang="en-US" sz="625" kern="1200" spc="375">
                <a:solidFill>
                  <a:srgbClr val="627597"/>
                </a:solidFill>
                <a:latin typeface="Helvetica" pitchFamily="2" charset="0"/>
                <a:ea typeface="+mn-ea"/>
                <a:cs typeface="Segoe UI Light" panose="020B0502040204020203" pitchFamily="34" charset="0"/>
              </a:rPr>
              <a:t>Harnessing AI to Modernize your </a:t>
            </a:r>
            <a:r>
              <a:rPr lang="en-US" sz="625" kern="1200" spc="375" err="1">
                <a:solidFill>
                  <a:srgbClr val="627597"/>
                </a:solidFill>
                <a:latin typeface="Helvetica" pitchFamily="2" charset="0"/>
                <a:ea typeface="+mn-ea"/>
                <a:cs typeface="Segoe UI Light" panose="020B0502040204020203" pitchFamily="34" charset="0"/>
              </a:rPr>
              <a:t>DevSevOps</a:t>
            </a:r>
            <a:r>
              <a:rPr lang="en-US" sz="625" kern="1200" spc="375">
                <a:solidFill>
                  <a:srgbClr val="627597"/>
                </a:solidFill>
                <a:latin typeface="Helvetica" pitchFamily="2" charset="0"/>
                <a:ea typeface="+mn-ea"/>
                <a:cs typeface="Segoe UI Light" panose="020B0502040204020203" pitchFamily="34" charset="0"/>
              </a:rPr>
              <a:t> Practice</a:t>
            </a:r>
          </a:p>
        </p:txBody>
      </p:sp>
      <p:sp>
        <p:nvSpPr>
          <p:cNvPr id="5" name="Rectangle 4">
            <a:extLst>
              <a:ext uri="{FF2B5EF4-FFF2-40B4-BE49-F238E27FC236}">
                <a16:creationId xmlns:a16="http://schemas.microsoft.com/office/drawing/2014/main" id="{DE2E1DFE-61BD-AD43-94CE-AE6DD4A62E89}"/>
              </a:ext>
            </a:extLst>
          </p:cNvPr>
          <p:cNvSpPr/>
          <p:nvPr userDrawn="1"/>
        </p:nvSpPr>
        <p:spPr>
          <a:xfrm>
            <a:off x="7266884" y="6534431"/>
            <a:ext cx="4794455" cy="197170"/>
          </a:xfrm>
          <a:prstGeom prst="rect">
            <a:avLst/>
          </a:prstGeom>
        </p:spPr>
        <p:txBody>
          <a:bodyPr wrap="square">
            <a:spAutoFit/>
          </a:bodyPr>
          <a:lstStyle/>
          <a:p>
            <a:pPr algn="r">
              <a:lnSpc>
                <a:spcPct val="120000"/>
              </a:lnSpc>
            </a:pPr>
            <a:fld id="{D4F9CC37-649C-A24D-8487-AF6F4FDCA213}" type="slidenum">
              <a:rPr lang="en-US" sz="625" spc="375" smtClean="0">
                <a:solidFill>
                  <a:schemeClr val="bg1"/>
                </a:solidFill>
                <a:latin typeface="Helvetica" pitchFamily="2" charset="0"/>
                <a:cs typeface="Segoe UI Light" panose="020B0502040204020203" pitchFamily="34" charset="0"/>
              </a:rPr>
              <a:t>‹#›</a:t>
            </a:fld>
            <a:endParaRPr lang="en-US" sz="625" spc="375">
              <a:solidFill>
                <a:schemeClr val="bg1"/>
              </a:solidFill>
              <a:latin typeface="Helvetica" pitchFamily="2" charset="0"/>
              <a:cs typeface="Segoe UI Light" panose="020B0502040204020203" pitchFamily="34" charset="0"/>
            </a:endParaRPr>
          </a:p>
        </p:txBody>
      </p:sp>
      <p:sp>
        <p:nvSpPr>
          <p:cNvPr id="2" name="Title 1">
            <a:extLst>
              <a:ext uri="{FF2B5EF4-FFF2-40B4-BE49-F238E27FC236}">
                <a16:creationId xmlns:a16="http://schemas.microsoft.com/office/drawing/2014/main" id="{EF2E0AC5-6457-47B1-ADA9-40298FA07A33}"/>
              </a:ext>
            </a:extLst>
          </p:cNvPr>
          <p:cNvSpPr>
            <a:spLocks noGrp="1"/>
          </p:cNvSpPr>
          <p:nvPr>
            <p:ph type="title"/>
          </p:nvPr>
        </p:nvSpPr>
        <p:spPr>
          <a:xfrm>
            <a:off x="751256" y="553357"/>
            <a:ext cx="10678558" cy="705304"/>
          </a:xfrm>
          <a:prstGeom prst="rect">
            <a:avLst/>
          </a:prstGeom>
        </p:spPr>
        <p:txBody>
          <a:bodyPr anchor="ctr"/>
          <a:lstStyle>
            <a:lvl1pPr marL="0" indent="0" algn="l" defTabSz="912971" rtl="0" eaLnBrk="1" latinLnBrk="0" hangingPunct="1">
              <a:lnSpc>
                <a:spcPct val="90000"/>
              </a:lnSpc>
              <a:spcBef>
                <a:spcPts val="999"/>
              </a:spcBef>
              <a:buFont typeface="Arial" panose="020B0604020202020204" pitchFamily="34" charset="0"/>
              <a:buNone/>
              <a:defRPr lang="en-US" sz="4500" b="1" kern="1200" dirty="0">
                <a:solidFill>
                  <a:schemeClr val="bg1"/>
                </a:solidFill>
                <a:effectLst>
                  <a:outerShdw blurRad="1270000" dist="914400" dir="8100000" algn="tr" rotWithShape="0">
                    <a:prstClr val="black">
                      <a:alpha val="40000"/>
                    </a:prstClr>
                  </a:outerShdw>
                </a:effectLst>
                <a:latin typeface="Helvetica" pitchFamily="2" charset="0"/>
                <a:ea typeface="+mn-ea"/>
                <a:cs typeface="+mn-cs"/>
              </a:defRPr>
            </a:lvl1pPr>
          </a:lstStyle>
          <a:p>
            <a:r>
              <a:rPr lang="en-US"/>
              <a:t>Click to edit Master title style</a:t>
            </a:r>
          </a:p>
        </p:txBody>
      </p:sp>
    </p:spTree>
    <p:extLst>
      <p:ext uri="{BB962C8B-B14F-4D97-AF65-F5344CB8AC3E}">
        <p14:creationId xmlns:p14="http://schemas.microsoft.com/office/powerpoint/2010/main" val="90059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3_FOOTER">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208A27C-250D-5645-8D7F-C2C259BD6246}"/>
              </a:ext>
            </a:extLst>
          </p:cNvPr>
          <p:cNvCxnSpPr>
            <a:cxnSpLocks/>
          </p:cNvCxnSpPr>
          <p:nvPr userDrawn="1"/>
        </p:nvCxnSpPr>
        <p:spPr>
          <a:xfrm>
            <a:off x="840270" y="6377214"/>
            <a:ext cx="11350923" cy="0"/>
          </a:xfrm>
          <a:prstGeom prst="line">
            <a:avLst/>
          </a:prstGeom>
          <a:ln w="12700">
            <a:solidFill>
              <a:srgbClr val="627597"/>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E2E1DFE-61BD-AD43-94CE-AE6DD4A62E89}"/>
              </a:ext>
            </a:extLst>
          </p:cNvPr>
          <p:cNvSpPr/>
          <p:nvPr userDrawn="1"/>
        </p:nvSpPr>
        <p:spPr>
          <a:xfrm>
            <a:off x="7266884" y="6534431"/>
            <a:ext cx="4794455" cy="197170"/>
          </a:xfrm>
          <a:prstGeom prst="rect">
            <a:avLst/>
          </a:prstGeom>
        </p:spPr>
        <p:txBody>
          <a:bodyPr wrap="square">
            <a:spAutoFit/>
          </a:bodyPr>
          <a:lstStyle/>
          <a:p>
            <a:pPr algn="r">
              <a:lnSpc>
                <a:spcPct val="120000"/>
              </a:lnSpc>
            </a:pPr>
            <a:fld id="{D4F9CC37-649C-A24D-8487-AF6F4FDCA213}" type="slidenum">
              <a:rPr lang="en-US" sz="625" spc="375" smtClean="0">
                <a:solidFill>
                  <a:schemeClr val="bg1"/>
                </a:solidFill>
                <a:latin typeface="Helvetica" pitchFamily="2" charset="0"/>
                <a:cs typeface="Segoe UI Light" panose="020B0502040204020203" pitchFamily="34" charset="0"/>
              </a:rPr>
              <a:t>‹#›</a:t>
            </a:fld>
            <a:endParaRPr lang="en-US" sz="625" spc="375">
              <a:solidFill>
                <a:schemeClr val="bg1"/>
              </a:solidFill>
              <a:latin typeface="Helvetica" pitchFamily="2" charset="0"/>
              <a:cs typeface="Segoe UI Light" panose="020B0502040204020203" pitchFamily="34" charset="0"/>
            </a:endParaRPr>
          </a:p>
        </p:txBody>
      </p:sp>
      <p:sp>
        <p:nvSpPr>
          <p:cNvPr id="6" name="Rectangle 5">
            <a:extLst>
              <a:ext uri="{FF2B5EF4-FFF2-40B4-BE49-F238E27FC236}">
                <a16:creationId xmlns:a16="http://schemas.microsoft.com/office/drawing/2014/main" id="{4B47B5B9-B01C-4E56-B86A-C3920C23A6EB}"/>
              </a:ext>
            </a:extLst>
          </p:cNvPr>
          <p:cNvSpPr/>
          <p:nvPr userDrawn="1"/>
        </p:nvSpPr>
        <p:spPr>
          <a:xfrm>
            <a:off x="789258" y="6534431"/>
            <a:ext cx="4794455" cy="197170"/>
          </a:xfrm>
          <a:prstGeom prst="rect">
            <a:avLst/>
          </a:prstGeom>
        </p:spPr>
        <p:txBody>
          <a:bodyPr wrap="square">
            <a:spAutoFit/>
          </a:bodyPr>
          <a:lstStyle/>
          <a:p>
            <a:pPr>
              <a:lnSpc>
                <a:spcPct val="120000"/>
              </a:lnSpc>
            </a:pPr>
            <a:r>
              <a:rPr lang="en-US" sz="625" spc="375">
                <a:solidFill>
                  <a:srgbClr val="627597"/>
                </a:solidFill>
                <a:latin typeface="Helvetica" pitchFamily="2" charset="0"/>
                <a:cs typeface="Segoe UI Light" panose="020B0502040204020203" pitchFamily="34" charset="0"/>
              </a:rPr>
              <a:t>Securing software development</a:t>
            </a:r>
          </a:p>
        </p:txBody>
      </p:sp>
    </p:spTree>
    <p:extLst>
      <p:ext uri="{BB962C8B-B14F-4D97-AF65-F5344CB8AC3E}">
        <p14:creationId xmlns:p14="http://schemas.microsoft.com/office/powerpoint/2010/main" val="220308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1_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9107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3502200504"/>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0203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2163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3496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426007203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4424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7038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1169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768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3681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44200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1163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3735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65085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30758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rgbClr val="1A1B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45045104"/>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01685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6908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12895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45722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72091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260797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04200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57776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24648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82418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0" y="2913426"/>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3" y="0"/>
            <a:ext cx="6712307" cy="6858000"/>
          </a:xfrm>
          <a:prstGeom prst="rect">
            <a:avLst/>
          </a:prstGeom>
        </p:spPr>
      </p:pic>
    </p:spTree>
    <p:extLst>
      <p:ext uri="{BB962C8B-B14F-4D97-AF65-F5344CB8AC3E}">
        <p14:creationId xmlns:p14="http://schemas.microsoft.com/office/powerpoint/2010/main" val="2140445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7697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18264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258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72673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40152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27875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5541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59206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6050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629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5698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24959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0411342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709613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1900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70094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412534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84702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2257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15529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529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61817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userDrawn="1">
          <p15:clr>
            <a:srgbClr val="5ACBF0"/>
          </p15:clr>
        </p15:guide>
        <p15:guide id="2" orient="horz" pos="2447" userDrawn="1">
          <p15:clr>
            <a:srgbClr val="5ACBF0"/>
          </p15:clr>
        </p15:guide>
        <p15:guide id="3" pos="6012" userDrawn="1">
          <p15:clr>
            <a:srgbClr val="5ACBF0"/>
          </p15:clr>
        </p15:guide>
        <p15:guide id="4" orient="horz" pos="211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317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6338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5069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10415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0123825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4996908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85654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type="obj">
  <p:cSld name="1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EA64-43C3-4DB9-8507-DF4214A0EB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49EC3D-D5F7-46EE-850C-953929AE0C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406D5-7059-42DB-8E23-0D5A55CB11CA}"/>
              </a:ext>
            </a:extLst>
          </p:cNvPr>
          <p:cNvSpPr>
            <a:spLocks noGrp="1"/>
          </p:cNvSpPr>
          <p:nvPr>
            <p:ph type="dt" sz="half" idx="10"/>
          </p:nvPr>
        </p:nvSpPr>
        <p:spPr/>
        <p:txBody>
          <a:bodyPr/>
          <a:lstStyle/>
          <a:p>
            <a:fld id="{9F250514-F4ED-49E7-8B90-87FCC9173865}" type="datetime1">
              <a:rPr lang="en-US" smtClean="0"/>
              <a:t>6/18/2025</a:t>
            </a:fld>
            <a:endParaRPr lang="en-US"/>
          </a:p>
        </p:txBody>
      </p:sp>
      <p:sp>
        <p:nvSpPr>
          <p:cNvPr id="5" name="Footer Placeholder 4">
            <a:extLst>
              <a:ext uri="{FF2B5EF4-FFF2-40B4-BE49-F238E27FC236}">
                <a16:creationId xmlns:a16="http://schemas.microsoft.com/office/drawing/2014/main" id="{7A8CFBBE-860A-42F8-83A5-1F6FAAC521AD}"/>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730BAF70-8C07-4BF7-B1BF-94CFEAF6314D}"/>
              </a:ext>
            </a:extLst>
          </p:cNvPr>
          <p:cNvSpPr>
            <a:spLocks noGrp="1"/>
          </p:cNvSpPr>
          <p:nvPr>
            <p:ph type="sldNum" sz="quarter" idx="12"/>
          </p:nvPr>
        </p:nvSpPr>
        <p:spPr/>
        <p:txBody>
          <a:bodyPr/>
          <a:lstStyle/>
          <a:p>
            <a:fld id="{A2CF6A59-7BF9-48C2-990F-A6FF34EE0FE4}" type="slidenum">
              <a:rPr lang="en-US" smtClean="0"/>
              <a:t>‹#›</a:t>
            </a:fld>
            <a:endParaRPr lang="en-US"/>
          </a:p>
        </p:txBody>
      </p:sp>
    </p:spTree>
    <p:extLst>
      <p:ext uri="{BB962C8B-B14F-4D97-AF65-F5344CB8AC3E}">
        <p14:creationId xmlns:p14="http://schemas.microsoft.com/office/powerpoint/2010/main" val="1818292138"/>
      </p:ext>
    </p:extLst>
  </p:cSld>
  <p:clrMapOvr>
    <a:overrideClrMapping bg1="dk1" tx1="lt1" bg2="dk2" tx2="lt2" accent1="accent1" accent2="accent2" accent3="accent3" accent4="accent4" accent5="accent5" accent6="accent6" hlink="hlink" folHlink="folHlink"/>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2048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08F612-A69D-6AE9-4646-AB3AF3C2C6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7429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67">
          <p15:clr>
            <a:srgbClr val="5ACBF0"/>
          </p15:clr>
        </p15:guide>
        <p15:guide id="30"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56235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9971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cSld name="1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EA64-43C3-4DB9-8507-DF4214A0EB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49EC3D-D5F7-46EE-850C-953929AE0C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406D5-7059-42DB-8E23-0D5A55CB11CA}"/>
              </a:ext>
            </a:extLst>
          </p:cNvPr>
          <p:cNvSpPr>
            <a:spLocks noGrp="1"/>
          </p:cNvSpPr>
          <p:nvPr>
            <p:ph type="dt" sz="half" idx="10"/>
          </p:nvPr>
        </p:nvSpPr>
        <p:spPr/>
        <p:txBody>
          <a:bodyPr/>
          <a:lstStyle/>
          <a:p>
            <a:fld id="{9F250514-F4ED-49E7-8B90-87FCC9173865}" type="datetime1">
              <a:rPr lang="en-US" smtClean="0"/>
              <a:t>6/18/2025</a:t>
            </a:fld>
            <a:endParaRPr lang="en-US"/>
          </a:p>
        </p:txBody>
      </p:sp>
      <p:sp>
        <p:nvSpPr>
          <p:cNvPr id="5" name="Footer Placeholder 4">
            <a:extLst>
              <a:ext uri="{FF2B5EF4-FFF2-40B4-BE49-F238E27FC236}">
                <a16:creationId xmlns:a16="http://schemas.microsoft.com/office/drawing/2014/main" id="{7A8CFBBE-860A-42F8-83A5-1F6FAAC521AD}"/>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730BAF70-8C07-4BF7-B1BF-94CFEAF6314D}"/>
              </a:ext>
            </a:extLst>
          </p:cNvPr>
          <p:cNvSpPr>
            <a:spLocks noGrp="1"/>
          </p:cNvSpPr>
          <p:nvPr>
            <p:ph type="sldNum" sz="quarter" idx="12"/>
          </p:nvPr>
        </p:nvSpPr>
        <p:spPr/>
        <p:txBody>
          <a:bodyPr/>
          <a:lstStyle/>
          <a:p>
            <a:fld id="{A2CF6A59-7BF9-48C2-990F-A6FF34EE0FE4}" type="slidenum">
              <a:rPr lang="en-US" smtClean="0"/>
              <a:t>‹#›</a:t>
            </a:fld>
            <a:endParaRPr lang="en-US"/>
          </a:p>
        </p:txBody>
      </p:sp>
    </p:spTree>
    <p:extLst>
      <p:ext uri="{BB962C8B-B14F-4D97-AF65-F5344CB8AC3E}">
        <p14:creationId xmlns:p14="http://schemas.microsoft.com/office/powerpoint/2010/main" val="3844343744"/>
      </p:ext>
    </p:extLst>
  </p:cSld>
  <p:clrMapOvr>
    <a:overrideClrMapping bg1="dk1" tx1="lt1" bg2="dk2" tx2="lt2" accent1="accent1" accent2="accent2" accent3="accent3" accent4="accent4" accent5="accent5" accent6="accent6" hlink="hlink" folHlink="folHlink"/>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matchingName="Blank-Dark-NoLogo">
  <p:cSld name="Blank-Dark-NoLogo">
    <p:bg>
      <p:bgPr>
        <a:solidFill>
          <a:schemeClr val="dk1"/>
        </a:solidFill>
        <a:effectLst/>
      </p:bgPr>
    </p:bg>
    <p:spTree>
      <p:nvGrpSpPr>
        <p:cNvPr id="1" name="Shape 18"/>
        <p:cNvGrpSpPr/>
        <p:nvPr/>
      </p:nvGrpSpPr>
      <p:grpSpPr>
        <a:xfrm>
          <a:off x="0" y="0"/>
          <a:ext cx="0" cy="0"/>
          <a:chOff x="0" y="0"/>
          <a:chExt cx="0" cy="0"/>
        </a:xfrm>
      </p:grpSpPr>
    </p:spTree>
    <p:extLst>
      <p:ext uri="{BB962C8B-B14F-4D97-AF65-F5344CB8AC3E}">
        <p14:creationId xmlns:p14="http://schemas.microsoft.com/office/powerpoint/2010/main" val="23626124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55298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23965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36209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18675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5928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48322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341399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5300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2911174"/>
      </p:ext>
    </p:extLst>
  </p:cSld>
  <p:clrMapOvr>
    <a:masterClrMapping/>
  </p:clrMapOvr>
  <p:transition>
    <p:fade/>
  </p:transition>
  <p:extLst>
    <p:ext uri="{DCECCB84-F9BA-43D5-87BE-67443E8EF086}">
      <p15:sldGuideLst xmlns:p15="http://schemas.microsoft.com/office/powerpoint/2012/main">
        <p15:guide id="1" orient="horz" pos="282" userDrawn="1">
          <p15:clr>
            <a:srgbClr val="5ACBF0"/>
          </p15:clr>
        </p15:guide>
        <p15:guide id="2" orient="horz" pos="887" userDrawn="1">
          <p15:clr>
            <a:srgbClr val="5ACBF0"/>
          </p15:clr>
        </p15:guide>
        <p15:guide id="4" orient="horz" pos="1247"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692323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877398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71397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80791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155850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9803238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85529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42489306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8308164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36902413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61612"/>
      </p:ext>
    </p:extLst>
  </p:cSld>
  <p:clrMapOvr>
    <a:masterClrMapping/>
  </p:clrMapOvr>
  <p:transition>
    <p:fade/>
  </p:transition>
  <p:extLst>
    <p:ext uri="{DCECCB84-F9BA-43D5-87BE-67443E8EF086}">
      <p15:sldGuideLst xmlns:p15="http://schemas.microsoft.com/office/powerpoint/2012/main">
        <p15:guide id="2" orient="horz" pos="1247" userDrawn="1">
          <p15:clr>
            <a:srgbClr val="5ACBF0"/>
          </p15:clr>
        </p15:guide>
        <p15:guide id="3" orient="horz" pos="282" userDrawn="1">
          <p15:clr>
            <a:srgbClr val="5ACBF0"/>
          </p15:clr>
        </p15:guide>
        <p15:guide id="5" orient="horz" pos="88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57840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0164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48431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0550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1768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8766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8363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751953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68749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1473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876926"/>
      </p:ext>
    </p:extLst>
  </p:cSld>
  <p:clrMapOvr>
    <a:masterClrMapping/>
  </p:clrMapOvr>
  <p:transition>
    <p:fade/>
  </p:transition>
  <p:extLst>
    <p:ext uri="{DCECCB84-F9BA-43D5-87BE-67443E8EF086}">
      <p15:sldGuideLst xmlns:p15="http://schemas.microsoft.com/office/powerpoint/2012/main">
        <p15:guide id="1" orient="horz" pos="282" userDrawn="1">
          <p15:clr>
            <a:srgbClr val="5ACBF0"/>
          </p15:clr>
        </p15:guide>
        <p15:guide id="2" orient="horz" pos="1247" userDrawn="1">
          <p15:clr>
            <a:srgbClr val="5ACBF0"/>
          </p15:clr>
        </p15:guide>
        <p15:guide id="3" orient="horz" pos="88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353"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26424" y="1179838"/>
            <a:ext cx="11339774" cy="244433"/>
          </a:xfrm>
        </p:spPr>
        <p:txBody>
          <a:bodyPr wrap="square" lIns="0" tIns="0" rIns="0" bIns="0">
            <a:spAutoFit/>
          </a:bodyPr>
          <a:lstStyle>
            <a:lvl1pPr marL="0" indent="0">
              <a:lnSpc>
                <a:spcPct val="90000"/>
              </a:lnSpc>
              <a:spcBef>
                <a:spcPts val="0"/>
              </a:spcBef>
              <a:spcAft>
                <a:spcPts val="1274"/>
              </a:spcAft>
              <a:buClr>
                <a:schemeClr val="tx1"/>
              </a:buClr>
              <a:buFont typeface="Arial" panose="020B0604020202020204" pitchFamily="34" charset="0"/>
              <a:buNone/>
              <a:defRPr sz="1765" b="0" i="0">
                <a:solidFill>
                  <a:schemeClr val="tx1"/>
                </a:solidFill>
                <a:latin typeface="+mn-lt"/>
              </a:defRPr>
            </a:lvl1pPr>
            <a:lvl2pPr marL="560241" indent="-336145">
              <a:lnSpc>
                <a:spcPct val="90000"/>
              </a:lnSpc>
              <a:spcBef>
                <a:spcPts val="0"/>
              </a:spcBef>
              <a:spcAft>
                <a:spcPts val="1274"/>
              </a:spcAft>
              <a:buClr>
                <a:schemeClr val="tx1"/>
              </a:buClr>
              <a:buFont typeface="Arial" panose="020B0604020202020204" pitchFamily="34" charset="0"/>
              <a:buChar char="•"/>
              <a:defRPr sz="1961">
                <a:solidFill>
                  <a:schemeClr val="tx1"/>
                </a:solidFill>
              </a:defRPr>
            </a:lvl2pPr>
            <a:lvl3pPr marL="784338" indent="-336145">
              <a:spcBef>
                <a:spcPts val="0"/>
              </a:spcBef>
              <a:spcAft>
                <a:spcPts val="1274"/>
              </a:spcAft>
              <a:buClr>
                <a:schemeClr val="tx1"/>
              </a:buClr>
              <a:buFont typeface="Arial" panose="020B0604020202020204" pitchFamily="34" charset="0"/>
              <a:buChar char="•"/>
              <a:defRPr sz="1961">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989819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76803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3096"/>
          <a:stretch/>
        </p:blipFill>
        <p:spPr>
          <a:xfrm>
            <a:off x="5334000" y="0"/>
            <a:ext cx="6858000" cy="6858000"/>
          </a:xfrm>
          <a:prstGeom prst="rect">
            <a:avLst/>
          </a:prstGeom>
        </p:spPr>
      </p:pic>
    </p:spTree>
    <p:extLst>
      <p:ext uri="{BB962C8B-B14F-4D97-AF65-F5344CB8AC3E}">
        <p14:creationId xmlns:p14="http://schemas.microsoft.com/office/powerpoint/2010/main" val="214564111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82088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66319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253241"/>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899554"/>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513013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3407234"/>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4269945"/>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7974050"/>
      </p:ext>
    </p:extLst>
  </p:cSld>
  <p:clrMapOvr>
    <a:masterClrMapping/>
  </p:clrMapOvr>
  <p:transition>
    <p:fade/>
  </p:transition>
  <p:extLst>
    <p:ext uri="{DCECCB84-F9BA-43D5-87BE-67443E8EF086}">
      <p15:sldGuideLst xmlns:p15="http://schemas.microsoft.com/office/powerpoint/2012/main">
        <p15:guide id="1" orient="horz" pos="282" userDrawn="1">
          <p15:clr>
            <a:srgbClr val="5ACBF0"/>
          </p15:clr>
        </p15:guide>
        <p15:guide id="2" orient="horz" pos="1251" userDrawn="1">
          <p15:clr>
            <a:srgbClr val="5ACBF0"/>
          </p15:clr>
        </p15:guide>
        <p15:guide id="3" orient="horz" pos="88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3170344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3369570"/>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1853877"/>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6581287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61439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767992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41583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0134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6444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7207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2754045"/>
      </p:ext>
    </p:extLst>
  </p:cSld>
  <p:clrMapOvr>
    <a:masterClrMapping/>
  </p:clrMapOvr>
  <p:transition>
    <p:fade/>
  </p:transition>
  <p:extLst>
    <p:ext uri="{DCECCB84-F9BA-43D5-87BE-67443E8EF086}">
      <p15:sldGuideLst xmlns:p15="http://schemas.microsoft.com/office/powerpoint/2012/main">
        <p15:guide id="3" orient="horz" pos="882" userDrawn="1">
          <p15:clr>
            <a:srgbClr val="5ACBF0"/>
          </p15:clr>
        </p15:guide>
        <p15:guide id="4" orient="horz" pos="1251" userDrawn="1">
          <p15:clr>
            <a:srgbClr val="5ACBF0"/>
          </p15:clr>
        </p15:guide>
        <p15:guide id="5" orient="horz" pos="28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423935"/>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917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9576904"/>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3645725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815732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endParaRPr/>
          </a:p>
        </p:txBody>
      </p:sp>
    </p:spTree>
    <p:extLst>
      <p:ext uri="{BB962C8B-B14F-4D97-AF65-F5344CB8AC3E}">
        <p14:creationId xmlns:p14="http://schemas.microsoft.com/office/powerpoint/2010/main" val="148042268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114153758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1 (DevOps)">
    <p:bg>
      <p:bgPr>
        <a:solidFill>
          <a:srgbClr val="1A1A1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A0F0FA-DE27-4E9E-909E-F5D8355188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5872" y="2074065"/>
            <a:ext cx="6261476" cy="4302795"/>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41855" y="3749636"/>
            <a:ext cx="5379870"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1183" y="1682695"/>
            <a:ext cx="7777651" cy="1793104"/>
          </a:xfrm>
          <a:noFill/>
        </p:spPr>
        <p:txBody>
          <a:bodyPr lIns="0" tIns="0" rIns="0" bIns="182880" anchor="b" anchorCtr="0"/>
          <a:lstStyle>
            <a:lvl1pPr>
              <a:defRPr sz="4705" strike="noStrike" spc="-49" baseline="0">
                <a:solidFill>
                  <a:schemeClr val="bg1"/>
                </a:solidFill>
              </a:defRPr>
            </a:lvl1pPr>
          </a:lstStyle>
          <a:p>
            <a:r>
              <a:rPr lang="en-US"/>
              <a:t>Azure DevOps</a:t>
            </a:r>
            <a:br>
              <a:rPr lang="en-US"/>
            </a:br>
            <a:r>
              <a:rPr lang="en-US"/>
              <a:t>title or event name</a:t>
            </a:r>
          </a:p>
        </p:txBody>
      </p:sp>
      <p:pic>
        <p:nvPicPr>
          <p:cNvPr id="8" name="MS logo white - EMF" descr="Microsoft logo white text version">
            <a:extLst>
              <a:ext uri="{FF2B5EF4-FFF2-40B4-BE49-F238E27FC236}">
                <a16:creationId xmlns:a16="http://schemas.microsoft.com/office/drawing/2014/main" id="{CCAD4CD2-485C-4ACA-B7ED-1F0E3C3DAE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72568" y="574354"/>
            <a:ext cx="1339038" cy="286897"/>
          </a:xfrm>
          <a:prstGeom prst="rect">
            <a:avLst/>
          </a:prstGeom>
        </p:spPr>
      </p:pic>
    </p:spTree>
    <p:extLst>
      <p:ext uri="{BB962C8B-B14F-4D97-AF65-F5344CB8AC3E}">
        <p14:creationId xmlns:p14="http://schemas.microsoft.com/office/powerpoint/2010/main" val="317819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1A1A1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083E3E-9BA2-4469-BE60-C38AE0FF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5872" y="2074065"/>
            <a:ext cx="6261476" cy="4302795"/>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41855" y="3749636"/>
            <a:ext cx="5379870"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1183" y="1682695"/>
            <a:ext cx="7777651" cy="1793104"/>
          </a:xfrm>
          <a:noFill/>
        </p:spPr>
        <p:txBody>
          <a:bodyPr lIns="0" tIns="0" rIns="0" bIns="182880" anchor="b" anchorCtr="0"/>
          <a:lstStyle>
            <a:lvl1pPr>
              <a:defRPr sz="4705" strike="noStrike" spc="-49" baseline="0">
                <a:solidFill>
                  <a:schemeClr val="bg1"/>
                </a:solidFill>
              </a:defRPr>
            </a:lvl1pPr>
          </a:lstStyle>
          <a:p>
            <a:r>
              <a:rPr lang="en-US"/>
              <a:t>DevOps</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179661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Azure 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descr="Microsoft">
            <a:extLst>
              <a:ext uri="{FF2B5EF4-FFF2-40B4-BE49-F238E27FC236}">
                <a16:creationId xmlns:a16="http://schemas.microsoft.com/office/drawing/2014/main" id="{ABC4CB37-2AD2-41C3-AC0E-94CEA03386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0335" y="416468"/>
            <a:ext cx="1644988" cy="605184"/>
          </a:xfrm>
          <a:prstGeom prst="rect">
            <a:avLst/>
          </a:prstGeom>
        </p:spPr>
      </p:pic>
    </p:spTree>
    <p:extLst>
      <p:ext uri="{BB962C8B-B14F-4D97-AF65-F5344CB8AC3E}">
        <p14:creationId xmlns:p14="http://schemas.microsoft.com/office/powerpoint/2010/main" val="2764303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9325834"/>
      </p:ext>
    </p:extLst>
  </p:cSld>
  <p:clrMapOvr>
    <a:masterClrMapping/>
  </p:clrMapOvr>
  <p:transition>
    <p:fade/>
  </p:transition>
  <p:extLst>
    <p:ext uri="{DCECCB84-F9BA-43D5-87BE-67443E8EF086}">
      <p15:sldGuideLst xmlns:p15="http://schemas.microsoft.com/office/powerpoint/2012/main">
        <p15:guide id="6" pos="763" userDrawn="1">
          <p15:clr>
            <a:srgbClr val="A4A3A4"/>
          </p15:clr>
        </p15:guide>
        <p15:guide id="7" pos="943" userDrawn="1">
          <p15:clr>
            <a:srgbClr val="A4A3A4"/>
          </p15:clr>
        </p15:guide>
        <p15:guide id="8" pos="1346" userDrawn="1">
          <p15:clr>
            <a:srgbClr val="A4A3A4"/>
          </p15:clr>
        </p15:guide>
        <p15:guide id="9" pos="1525" userDrawn="1">
          <p15:clr>
            <a:srgbClr val="A4A3A4"/>
          </p15:clr>
        </p15:guide>
        <p15:guide id="10" pos="1929" userDrawn="1">
          <p15:clr>
            <a:srgbClr val="A4A3A4"/>
          </p15:clr>
        </p15:guide>
        <p15:guide id="11" pos="2108" userDrawn="1">
          <p15:clr>
            <a:srgbClr val="A4A3A4"/>
          </p15:clr>
        </p15:guide>
        <p15:guide id="12" pos="2511" userDrawn="1">
          <p15:clr>
            <a:srgbClr val="A4A3A4"/>
          </p15:clr>
        </p15:guide>
        <p15:guide id="13" pos="2690" userDrawn="1">
          <p15:clr>
            <a:srgbClr val="A4A3A4"/>
          </p15:clr>
        </p15:guide>
        <p15:guide id="14" pos="3093" userDrawn="1">
          <p15:clr>
            <a:srgbClr val="A4A3A4"/>
          </p15:clr>
        </p15:guide>
        <p15:guide id="15" pos="3273" userDrawn="1">
          <p15:clr>
            <a:srgbClr val="A4A3A4"/>
          </p15:clr>
        </p15:guide>
        <p15:guide id="16" pos="3675" userDrawn="1">
          <p15:clr>
            <a:srgbClr val="A4A3A4"/>
          </p15:clr>
        </p15:guide>
        <p15:guide id="17" pos="3855" userDrawn="1">
          <p15:clr>
            <a:srgbClr val="A4A3A4"/>
          </p15:clr>
        </p15:guide>
        <p15:guide id="18" pos="4258" userDrawn="1">
          <p15:clr>
            <a:srgbClr val="A4A3A4"/>
          </p15:clr>
        </p15:guide>
        <p15:guide id="19" pos="4437" userDrawn="1">
          <p15:clr>
            <a:srgbClr val="A4A3A4"/>
          </p15:clr>
        </p15:guide>
        <p15:guide id="20" pos="4840" userDrawn="1">
          <p15:clr>
            <a:srgbClr val="A4A3A4"/>
          </p15:clr>
        </p15:guide>
        <p15:guide id="21" pos="5019" userDrawn="1">
          <p15:clr>
            <a:srgbClr val="A4A3A4"/>
          </p15:clr>
        </p15:guide>
        <p15:guide id="22" pos="5420" userDrawn="1">
          <p15:clr>
            <a:srgbClr val="A4A3A4"/>
          </p15:clr>
        </p15:guide>
        <p15:guide id="23" pos="5601" userDrawn="1">
          <p15:clr>
            <a:srgbClr val="A4A3A4"/>
          </p15:clr>
        </p15:guide>
        <p15:guide id="24" pos="6003" userDrawn="1">
          <p15:clr>
            <a:srgbClr val="A4A3A4"/>
          </p15:clr>
        </p15:guide>
        <p15:guide id="25" pos="6184" userDrawn="1">
          <p15:clr>
            <a:srgbClr val="A4A3A4"/>
          </p15:clr>
        </p15:guide>
        <p15:guide id="26" pos="6585" userDrawn="1">
          <p15:clr>
            <a:srgbClr val="A4A3A4"/>
          </p15:clr>
        </p15:guide>
        <p15:guide id="27" pos="6765" userDrawn="1">
          <p15:clr>
            <a:srgbClr val="A4A3A4"/>
          </p15:clr>
        </p15:guide>
        <p15:guide id="28" orient="horz" pos="887" userDrawn="1">
          <p15:clr>
            <a:srgbClr val="5ACBF0"/>
          </p15:clr>
        </p15:guide>
        <p15:guide id="29" orient="horz" pos="1246" userDrawn="1">
          <p15:clr>
            <a:srgbClr val="5ACBF0"/>
          </p15:clr>
        </p15:guide>
        <p15:guide id="30" orient="horz" pos="28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255232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5993" y="1507347"/>
            <a:ext cx="11306469" cy="1612493"/>
          </a:xfrm>
        </p:spPr>
        <p:txBody>
          <a:bodyPr wrap="square">
            <a:spAutoFit/>
          </a:bodyPr>
          <a:lstStyle>
            <a:lvl1pPr marL="0" indent="0">
              <a:buNone/>
              <a:defRPr/>
            </a:lvl1pPr>
            <a:lvl2pPr marL="228487" indent="0">
              <a:buNone/>
              <a:defRPr/>
            </a:lvl2pPr>
            <a:lvl3pPr marL="456976" indent="0">
              <a:buNone/>
              <a:defRPr/>
            </a:lvl3pPr>
            <a:lvl4pPr marL="685462" indent="0">
              <a:buNone/>
              <a:defRPr/>
            </a:lvl4pPr>
            <a:lvl5pPr marL="91395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10218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5993" y="1507347"/>
            <a:ext cx="11306469" cy="1612493"/>
          </a:xfrm>
        </p:spPr>
        <p:txBody>
          <a:bodyPr wrap="square">
            <a:spAutoFit/>
          </a:bodyPr>
          <a:lstStyle>
            <a:lvl1pPr marL="336145" indent="-336145">
              <a:buFont typeface="Arial" panose="020B0604020202020204" pitchFamily="34" charset="0"/>
              <a:buChar char="•"/>
              <a:defRPr/>
            </a:lvl1pPr>
            <a:lvl2pPr marL="564632" indent="-336145">
              <a:buFont typeface="Arial" panose="020B0604020202020204" pitchFamily="34" charset="0"/>
              <a:buChar char="•"/>
              <a:defRPr/>
            </a:lvl2pPr>
            <a:lvl3pPr marL="737096" indent="-280121">
              <a:buFont typeface="Arial" panose="020B0604020202020204" pitchFamily="34" charset="0"/>
              <a:buChar char="•"/>
              <a:defRPr/>
            </a:lvl3pPr>
            <a:lvl4pPr marL="965583" indent="-280121">
              <a:buFont typeface="Arial" panose="020B0604020202020204" pitchFamily="34" charset="0"/>
              <a:buChar char="•"/>
              <a:defRPr/>
            </a:lvl4pPr>
            <a:lvl5pPr marL="1082023" indent="-168072">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78788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55993" y="1487623"/>
            <a:ext cx="11306469" cy="1612493"/>
          </a:xfrm>
        </p:spPr>
        <p:txBody>
          <a:bodyPr/>
          <a:lstStyle>
            <a:lvl1pPr marL="0" indent="0">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7643"/>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73165389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327254947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49796187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325949913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86344149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15984958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39" Type="http://schemas.openxmlformats.org/officeDocument/2006/relationships/slideLayout" Target="../slideLayouts/slideLayout294.xml"/><Relationship Id="rId21" Type="http://schemas.openxmlformats.org/officeDocument/2006/relationships/slideLayout" Target="../slideLayouts/slideLayout276.xml"/><Relationship Id="rId34" Type="http://schemas.openxmlformats.org/officeDocument/2006/relationships/slideLayout" Target="../slideLayouts/slideLayout289.xml"/><Relationship Id="rId42" Type="http://schemas.openxmlformats.org/officeDocument/2006/relationships/slideLayout" Target="../slideLayouts/slideLayout297.xml"/><Relationship Id="rId47" Type="http://schemas.openxmlformats.org/officeDocument/2006/relationships/slideLayout" Target="../slideLayouts/slideLayout302.xml"/><Relationship Id="rId50" Type="http://schemas.openxmlformats.org/officeDocument/2006/relationships/slideLayout" Target="../slideLayouts/slideLayout305.xml"/><Relationship Id="rId7" Type="http://schemas.openxmlformats.org/officeDocument/2006/relationships/slideLayout" Target="../slideLayouts/slideLayout262.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9" Type="http://schemas.openxmlformats.org/officeDocument/2006/relationships/slideLayout" Target="../slideLayouts/slideLayout284.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slideLayout" Target="../slideLayouts/slideLayout287.xml"/><Relationship Id="rId37" Type="http://schemas.openxmlformats.org/officeDocument/2006/relationships/slideLayout" Target="../slideLayouts/slideLayout292.xml"/><Relationship Id="rId40" Type="http://schemas.openxmlformats.org/officeDocument/2006/relationships/slideLayout" Target="../slideLayouts/slideLayout295.xml"/><Relationship Id="rId45" Type="http://schemas.openxmlformats.org/officeDocument/2006/relationships/slideLayout" Target="../slideLayouts/slideLayout300.xml"/><Relationship Id="rId53" Type="http://schemas.openxmlformats.org/officeDocument/2006/relationships/image" Target="../media/image38.png"/><Relationship Id="rId5" Type="http://schemas.openxmlformats.org/officeDocument/2006/relationships/slideLayout" Target="../slideLayouts/slideLayout260.xml"/><Relationship Id="rId10" Type="http://schemas.openxmlformats.org/officeDocument/2006/relationships/slideLayout" Target="../slideLayouts/slideLayout265.xml"/><Relationship Id="rId19" Type="http://schemas.openxmlformats.org/officeDocument/2006/relationships/slideLayout" Target="../slideLayouts/slideLayout274.xml"/><Relationship Id="rId31" Type="http://schemas.openxmlformats.org/officeDocument/2006/relationships/slideLayout" Target="../slideLayouts/slideLayout286.xml"/><Relationship Id="rId44" Type="http://schemas.openxmlformats.org/officeDocument/2006/relationships/slideLayout" Target="../slideLayouts/slideLayout299.xml"/><Relationship Id="rId52" Type="http://schemas.openxmlformats.org/officeDocument/2006/relationships/theme" Target="../theme/theme10.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slideLayout" Target="../slideLayouts/slideLayout285.xml"/><Relationship Id="rId35" Type="http://schemas.openxmlformats.org/officeDocument/2006/relationships/slideLayout" Target="../slideLayouts/slideLayout290.xml"/><Relationship Id="rId43" Type="http://schemas.openxmlformats.org/officeDocument/2006/relationships/slideLayout" Target="../slideLayouts/slideLayout298.xml"/><Relationship Id="rId48" Type="http://schemas.openxmlformats.org/officeDocument/2006/relationships/slideLayout" Target="../slideLayouts/slideLayout303.xml"/><Relationship Id="rId8" Type="http://schemas.openxmlformats.org/officeDocument/2006/relationships/slideLayout" Target="../slideLayouts/slideLayout263.xml"/><Relationship Id="rId51" Type="http://schemas.openxmlformats.org/officeDocument/2006/relationships/slideLayout" Target="../slideLayouts/slideLayout306.xml"/><Relationship Id="rId3" Type="http://schemas.openxmlformats.org/officeDocument/2006/relationships/slideLayout" Target="../slideLayouts/slideLayout258.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33" Type="http://schemas.openxmlformats.org/officeDocument/2006/relationships/slideLayout" Target="../slideLayouts/slideLayout288.xml"/><Relationship Id="rId38" Type="http://schemas.openxmlformats.org/officeDocument/2006/relationships/slideLayout" Target="../slideLayouts/slideLayout293.xml"/><Relationship Id="rId46" Type="http://schemas.openxmlformats.org/officeDocument/2006/relationships/slideLayout" Target="../slideLayouts/slideLayout301.xml"/><Relationship Id="rId20" Type="http://schemas.openxmlformats.org/officeDocument/2006/relationships/slideLayout" Target="../slideLayouts/slideLayout275.xml"/><Relationship Id="rId41" Type="http://schemas.openxmlformats.org/officeDocument/2006/relationships/slideLayout" Target="../slideLayouts/slideLayout296.xml"/><Relationship Id="rId54" Type="http://schemas.openxmlformats.org/officeDocument/2006/relationships/image" Target="../media/image39.svg"/><Relationship Id="rId1" Type="http://schemas.openxmlformats.org/officeDocument/2006/relationships/slideLayout" Target="../slideLayouts/slideLayout256.xml"/><Relationship Id="rId6" Type="http://schemas.openxmlformats.org/officeDocument/2006/relationships/slideLayout" Target="../slideLayouts/slideLayout261.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36" Type="http://schemas.openxmlformats.org/officeDocument/2006/relationships/slideLayout" Target="../slideLayouts/slideLayout291.xml"/><Relationship Id="rId49" Type="http://schemas.openxmlformats.org/officeDocument/2006/relationships/slideLayout" Target="../slideLayouts/slideLayout304.xml"/></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slideLayout" Target="../slideLayouts/slideLayout309.xml"/><Relationship Id="rId7" Type="http://schemas.openxmlformats.org/officeDocument/2006/relationships/image" Target="../media/image38.png"/><Relationship Id="rId2" Type="http://schemas.openxmlformats.org/officeDocument/2006/relationships/slideLayout" Target="../slideLayouts/slideLayout308.xml"/><Relationship Id="rId1" Type="http://schemas.openxmlformats.org/officeDocument/2006/relationships/slideLayout" Target="../slideLayouts/slideLayout307.xml"/><Relationship Id="rId6" Type="http://schemas.openxmlformats.org/officeDocument/2006/relationships/theme" Target="../theme/theme11.xml"/><Relationship Id="rId5" Type="http://schemas.openxmlformats.org/officeDocument/2006/relationships/slideLayout" Target="../slideLayouts/slideLayout311.xml"/><Relationship Id="rId4" Type="http://schemas.openxmlformats.org/officeDocument/2006/relationships/slideLayout" Target="../slideLayouts/slideLayout31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image" Target="../media/image5.emf"/><Relationship Id="rId8"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9" Type="http://schemas.openxmlformats.org/officeDocument/2006/relationships/slideLayout" Target="../slideLayouts/slideLayout125.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42" Type="http://schemas.openxmlformats.org/officeDocument/2006/relationships/theme" Target="../theme/theme4.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41" Type="http://schemas.openxmlformats.org/officeDocument/2006/relationships/slideLayout" Target="../slideLayouts/slideLayout127.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image" Target="../media/image15.png"/><Relationship Id="rId8" Type="http://schemas.openxmlformats.org/officeDocument/2006/relationships/slideLayout" Target="../slideLayouts/slideLayout94.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theme" Target="../theme/theme5.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8" Type="http://schemas.openxmlformats.org/officeDocument/2006/relationships/slideLayout" Target="../slideLayouts/slideLayout13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29" Type="http://schemas.openxmlformats.org/officeDocument/2006/relationships/slideLayout" Target="../slideLayouts/slideLayout188.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31" Type="http://schemas.openxmlformats.org/officeDocument/2006/relationships/theme" Target="../theme/theme6.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slideLayout" Target="../slideLayouts/slideLayout215.xml"/><Relationship Id="rId39" Type="http://schemas.openxmlformats.org/officeDocument/2006/relationships/slideLayout" Target="../slideLayouts/slideLayout228.xml"/><Relationship Id="rId21" Type="http://schemas.openxmlformats.org/officeDocument/2006/relationships/slideLayout" Target="../slideLayouts/slideLayout210.xml"/><Relationship Id="rId34" Type="http://schemas.openxmlformats.org/officeDocument/2006/relationships/slideLayout" Target="../slideLayouts/slideLayout223.xml"/><Relationship Id="rId42" Type="http://schemas.openxmlformats.org/officeDocument/2006/relationships/image" Target="../media/image5.emf"/><Relationship Id="rId7" Type="http://schemas.openxmlformats.org/officeDocument/2006/relationships/slideLayout" Target="../slideLayouts/slideLayout196.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29" Type="http://schemas.openxmlformats.org/officeDocument/2006/relationships/slideLayout" Target="../slideLayouts/slideLayout218.xml"/><Relationship Id="rId41" Type="http://schemas.openxmlformats.org/officeDocument/2006/relationships/theme" Target="../theme/theme7.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32" Type="http://schemas.openxmlformats.org/officeDocument/2006/relationships/slideLayout" Target="../slideLayouts/slideLayout221.xml"/><Relationship Id="rId37" Type="http://schemas.openxmlformats.org/officeDocument/2006/relationships/slideLayout" Target="../slideLayouts/slideLayout226.xml"/><Relationship Id="rId40" Type="http://schemas.openxmlformats.org/officeDocument/2006/relationships/slideLayout" Target="../slideLayouts/slideLayout229.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28" Type="http://schemas.openxmlformats.org/officeDocument/2006/relationships/slideLayout" Target="../slideLayouts/slideLayout217.xml"/><Relationship Id="rId36" Type="http://schemas.openxmlformats.org/officeDocument/2006/relationships/slideLayout" Target="../slideLayouts/slideLayout225.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31" Type="http://schemas.openxmlformats.org/officeDocument/2006/relationships/slideLayout" Target="../slideLayouts/slideLayout220.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slideLayout" Target="../slideLayouts/slideLayout216.xml"/><Relationship Id="rId30" Type="http://schemas.openxmlformats.org/officeDocument/2006/relationships/slideLayout" Target="../slideLayouts/slideLayout219.xml"/><Relationship Id="rId35" Type="http://schemas.openxmlformats.org/officeDocument/2006/relationships/slideLayout" Target="../slideLayouts/slideLayout224.xml"/><Relationship Id="rId8" Type="http://schemas.openxmlformats.org/officeDocument/2006/relationships/slideLayout" Target="../slideLayouts/slideLayout197.xml"/><Relationship Id="rId3" Type="http://schemas.openxmlformats.org/officeDocument/2006/relationships/slideLayout" Target="../slideLayouts/slideLayout192.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33" Type="http://schemas.openxmlformats.org/officeDocument/2006/relationships/slideLayout" Target="../slideLayouts/slideLayout222.xml"/><Relationship Id="rId38" Type="http://schemas.openxmlformats.org/officeDocument/2006/relationships/slideLayout" Target="../slideLayouts/slideLayout2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theme" Target="../theme/theme8.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54.xml"/><Relationship Id="rId2" Type="http://schemas.openxmlformats.org/officeDocument/2006/relationships/slideLayout" Target="../slideLayouts/slideLayout253.xml"/><Relationship Id="rId1" Type="http://schemas.openxmlformats.org/officeDocument/2006/relationships/slideLayout" Target="../slideLayouts/slideLayout252.xml"/><Relationship Id="rId5" Type="http://schemas.openxmlformats.org/officeDocument/2006/relationships/theme" Target="../theme/theme9.xml"/><Relationship Id="rId4"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29870006"/>
      </p:ext>
    </p:extLst>
  </p:cSld>
  <p:clrMap bg1="lt1" tx1="dk1" bg2="lt2" tx2="dk2" accent1="accent1" accent2="accent2" accent3="accent3" accent4="accent4" accent5="accent5" accent6="accent6" hlink="hlink" folHlink="folHlink"/>
  <p:sldLayoutIdLst>
    <p:sldLayoutId id="2147484326" r:id="rId1"/>
    <p:sldLayoutId id="2147484384"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342" r:id="rId18"/>
    <p:sldLayoutId id="2147484343" r:id="rId19"/>
    <p:sldLayoutId id="2147484344" r:id="rId20"/>
    <p:sldLayoutId id="2147484345" r:id="rId21"/>
    <p:sldLayoutId id="2147484346" r:id="rId22"/>
    <p:sldLayoutId id="2147484347" r:id="rId23"/>
    <p:sldLayoutId id="2147484348" r:id="rId24"/>
    <p:sldLayoutId id="2147484383" r:id="rId25"/>
    <p:sldLayoutId id="2147484386" r:id="rId26"/>
    <p:sldLayoutId id="2147485336" r:id="rId27"/>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0" userDrawn="1">
          <p15:clr>
            <a:srgbClr val="C35EA4"/>
          </p15:clr>
        </p15:guide>
        <p15:guide id="26" orient="horz" pos="3964" userDrawn="1">
          <p15:clr>
            <a:srgbClr val="C35EA4"/>
          </p15:clr>
        </p15:guide>
        <p15:guide id="27" orient="horz" pos="168" userDrawn="1">
          <p15:clr>
            <a:srgbClr val="A4A3A4"/>
          </p15:clr>
        </p15:guide>
        <p15:guide id="28" pos="168" userDrawn="1">
          <p15:clr>
            <a:srgbClr val="A4A3A4"/>
          </p15:clr>
        </p15:guide>
        <p15:guide id="29" orient="horz" pos="4152" userDrawn="1">
          <p15:clr>
            <a:srgbClr val="A4A3A4"/>
          </p15:clr>
        </p15:guide>
        <p15:guide id="30" pos="7512"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502194965"/>
      </p:ext>
    </p:extLst>
  </p:cSld>
  <p:clrMap bg1="dk1" tx1="lt1" bg2="dk2" tx2="lt2" accent1="accent1" accent2="accent2" accent3="accent3" accent4="accent4" accent5="accent5" accent6="accent6" hlink="hlink" folHlink="folHlink"/>
  <p:sldLayoutIdLst>
    <p:sldLayoutId id="2147485764" r:id="rId1"/>
    <p:sldLayoutId id="2147485765" r:id="rId2"/>
    <p:sldLayoutId id="2147485766" r:id="rId3"/>
    <p:sldLayoutId id="2147485767" r:id="rId4"/>
    <p:sldLayoutId id="2147485768" r:id="rId5"/>
    <p:sldLayoutId id="2147485769" r:id="rId6"/>
    <p:sldLayoutId id="2147485770" r:id="rId7"/>
    <p:sldLayoutId id="2147485771" r:id="rId8"/>
    <p:sldLayoutId id="2147485772" r:id="rId9"/>
    <p:sldLayoutId id="2147485773" r:id="rId10"/>
    <p:sldLayoutId id="2147485774" r:id="rId11"/>
    <p:sldLayoutId id="2147485775" r:id="rId12"/>
    <p:sldLayoutId id="2147485776" r:id="rId13"/>
    <p:sldLayoutId id="2147485777" r:id="rId14"/>
    <p:sldLayoutId id="2147485778" r:id="rId15"/>
    <p:sldLayoutId id="2147485779" r:id="rId16"/>
    <p:sldLayoutId id="2147485780" r:id="rId17"/>
    <p:sldLayoutId id="2147485781" r:id="rId18"/>
    <p:sldLayoutId id="2147485782" r:id="rId19"/>
    <p:sldLayoutId id="2147485783" r:id="rId20"/>
    <p:sldLayoutId id="2147485784" r:id="rId21"/>
    <p:sldLayoutId id="2147485785" r:id="rId22"/>
    <p:sldLayoutId id="2147485786" r:id="rId23"/>
    <p:sldLayoutId id="2147485787" r:id="rId24"/>
    <p:sldLayoutId id="2147485788" r:id="rId25"/>
    <p:sldLayoutId id="2147485789" r:id="rId26"/>
    <p:sldLayoutId id="2147485790" r:id="rId27"/>
    <p:sldLayoutId id="2147485791" r:id="rId28"/>
    <p:sldLayoutId id="2147485792" r:id="rId29"/>
    <p:sldLayoutId id="2147485793" r:id="rId30"/>
    <p:sldLayoutId id="2147485794" r:id="rId31"/>
    <p:sldLayoutId id="2147485795" r:id="rId32"/>
    <p:sldLayoutId id="2147485796" r:id="rId33"/>
    <p:sldLayoutId id="2147485797" r:id="rId34"/>
    <p:sldLayoutId id="2147485798" r:id="rId35"/>
    <p:sldLayoutId id="2147485799" r:id="rId36"/>
    <p:sldLayoutId id="2147485800" r:id="rId37"/>
    <p:sldLayoutId id="2147485801" r:id="rId38"/>
    <p:sldLayoutId id="2147485802" r:id="rId39"/>
    <p:sldLayoutId id="2147485803" r:id="rId40"/>
    <p:sldLayoutId id="2147485804" r:id="rId41"/>
    <p:sldLayoutId id="2147485805" r:id="rId42"/>
    <p:sldLayoutId id="2147485806" r:id="rId43"/>
    <p:sldLayoutId id="2147485807" r:id="rId44"/>
    <p:sldLayoutId id="2147485808" r:id="rId45"/>
    <p:sldLayoutId id="2147485809" r:id="rId46"/>
    <p:sldLayoutId id="2147485810" r:id="rId47"/>
    <p:sldLayoutId id="2147485811" r:id="rId48"/>
    <p:sldLayoutId id="2147485812" r:id="rId49"/>
    <p:sldLayoutId id="2147485813" r:id="rId50"/>
    <p:sldLayoutId id="2147485814"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8283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5400000">
            <a:off x="9509920" y="2743200"/>
            <a:ext cx="6858000" cy="1371600"/>
          </a:xfrm>
          <a:prstGeom prst="rect">
            <a:avLst/>
          </a:prstGeom>
        </p:spPr>
      </p:pic>
      <p:sp>
        <p:nvSpPr>
          <p:cNvPr id="5" name="Microsoft Confidential">
            <a:extLst>
              <a:ext uri="{FF2B5EF4-FFF2-40B4-BE49-F238E27FC236}">
                <a16:creationId xmlns:a16="http://schemas.microsoft.com/office/drawing/2014/main" id="{49FE572C-03BF-C7EC-BB77-AEF1DFEA387C}"/>
              </a:ext>
              <a:ext uri="{C183D7F6-B498-43B3-948B-1728B52AA6E4}">
                <adec:decorative xmlns:adec="http://schemas.microsoft.com/office/drawing/2017/decorative" val="1"/>
              </a:ext>
            </a:extLst>
          </p:cNvPr>
          <p:cNvSpPr txBox="1"/>
          <p:nvPr userDrawn="1"/>
        </p:nvSpPr>
        <p:spPr>
          <a:xfrm>
            <a:off x="4084320" y="6517900"/>
            <a:ext cx="4023360" cy="217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1" tIns="45711" rIns="45711" bIns="45711" anchor="ctr">
            <a:spAutoFit/>
          </a:bodyPr>
          <a:lstStyle>
            <a:lvl1pPr algn="ctr">
              <a:defRPr sz="1000">
                <a:solidFill>
                  <a:srgbClr val="FFFFFF"/>
                </a:solidFill>
              </a:defRPr>
            </a:lvl1pPr>
          </a:lstStyle>
          <a:p>
            <a:pPr marL="0" marR="0" lvl="0" indent="0" algn="ctr" defTabSz="914225"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B1B3B3"/>
                </a:solidFill>
                <a:effectLst/>
                <a:uLnTx/>
                <a:uFillTx/>
                <a:latin typeface="+mn-lt"/>
                <a:ea typeface="Calibri"/>
                <a:cs typeface="Calibri"/>
                <a:sym typeface="Calibri"/>
              </a:rPr>
              <a:t>MICROSOFT CONFIDENTIAL</a:t>
            </a:r>
          </a:p>
        </p:txBody>
      </p:sp>
    </p:spTree>
    <p:extLst>
      <p:ext uri="{BB962C8B-B14F-4D97-AF65-F5344CB8AC3E}">
        <p14:creationId xmlns:p14="http://schemas.microsoft.com/office/powerpoint/2010/main" val="425579504"/>
      </p:ext>
    </p:extLst>
  </p:cSld>
  <p:clrMap bg1="dk1" tx1="lt1" bg2="dk2" tx2="lt2" accent1="accent1" accent2="accent2" accent3="accent3" accent4="accent4" accent5="accent5" accent6="accent6" hlink="hlink" folHlink="folHlink"/>
  <p:sldLayoutIdLst>
    <p:sldLayoutId id="2147485816" r:id="rId1"/>
    <p:sldLayoutId id="2147485817" r:id="rId2"/>
    <p:sldLayoutId id="2147485818" r:id="rId3"/>
    <p:sldLayoutId id="2147485819" r:id="rId4"/>
    <p:sldLayoutId id="2147485820" r:id="rId5"/>
  </p:sldLayoutIdLst>
  <p:transition>
    <p:fade/>
  </p:transition>
  <p:hf sldNum="0" hdr="0" ftr="0" dt="0"/>
  <p:txStyles>
    <p:titleStyle>
      <a:lvl1pPr algn="l" defTabSz="932563" rtl="0" eaLnBrk="1" latinLnBrk="0" hangingPunct="1">
        <a:lnSpc>
          <a:spcPct val="100000"/>
        </a:lnSpc>
        <a:spcBef>
          <a:spcPct val="0"/>
        </a:spcBef>
        <a:buNone/>
        <a:defRPr lang="en-US" sz="3137"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1" orient="horz" pos="4008">
          <p15:clr>
            <a:srgbClr val="F26B43"/>
          </p15:clr>
        </p15:guide>
        <p15:guide id="32" pos="7469">
          <p15:clr>
            <a:srgbClr val="C35EA4"/>
          </p15:clr>
        </p15:guide>
        <p15:guide id="33" pos="76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40243077"/>
      </p:ext>
    </p:extLst>
  </p:cSld>
  <p:clrMap bg1="dk1" tx1="lt1" bg2="dk2" tx2="lt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82771018"/>
      </p:ext>
    </p:extLst>
  </p:cSld>
  <p:clrMap bg1="lt1" tx1="dk1" bg2="lt2" tx2="dk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 id="2147484503" r:id="rId24"/>
    <p:sldLayoutId id="2147484504" r:id="rId25"/>
    <p:sldLayoutId id="2147484505" r:id="rId26"/>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018190660"/>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 id="2147484533" r:id="rId27"/>
    <p:sldLayoutId id="2147484534" r:id="rId28"/>
    <p:sldLayoutId id="2147484535" r:id="rId29"/>
    <p:sldLayoutId id="2147484536" r:id="rId30"/>
    <p:sldLayoutId id="2147484537" r:id="rId31"/>
    <p:sldLayoutId id="2147484538" r:id="rId32"/>
    <p:sldLayoutId id="2147484539" r:id="rId33"/>
    <p:sldLayoutId id="2147484540" r:id="rId34"/>
    <p:sldLayoutId id="2147484541" r:id="rId35"/>
    <p:sldLayoutId id="2147484542" r:id="rId36"/>
    <p:sldLayoutId id="2147484543" r:id="rId37"/>
    <p:sldLayoutId id="2147484544" r:id="rId38"/>
    <p:sldLayoutId id="2147484545" r:id="rId39"/>
    <p:sldLayoutId id="2147484546" r:id="rId40"/>
    <p:sldLayoutId id="2147484547" r:id="rId41"/>
  </p:sldLayoutIdLst>
  <p:transition>
    <p:fade/>
  </p:transition>
  <p:hf sldNum="0" hdr="0" dt="0"/>
  <p:txStyles>
    <p:titleStyle>
      <a:lvl1pPr algn="l" defTabSz="914367" rtl="0" eaLnBrk="1" latinLnBrk="0" hangingPunct="1">
        <a:lnSpc>
          <a:spcPct val="10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9F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Tree>
    <p:extLst>
      <p:ext uri="{BB962C8B-B14F-4D97-AF65-F5344CB8AC3E}">
        <p14:creationId xmlns:p14="http://schemas.microsoft.com/office/powerpoint/2010/main" val="2205192505"/>
      </p:ext>
    </p:extLst>
  </p:cSld>
  <p:clrMap bg1="lt1" tx1="dk1" bg2="lt2" tx2="dk2" accent1="accent1" accent2="accent2" accent3="accent3" accent4="accent4" accent5="accent5" accent6="accent6" hlink="hlink" folHlink="folHlink"/>
  <p:sldLayoutIdLst>
    <p:sldLayoutId id="2147485263" r:id="rId1"/>
    <p:sldLayoutId id="2147485264" r:id="rId2"/>
    <p:sldLayoutId id="2147485265" r:id="rId3"/>
    <p:sldLayoutId id="2147485266" r:id="rId4"/>
    <p:sldLayoutId id="2147485267" r:id="rId5"/>
    <p:sldLayoutId id="2147485268" r:id="rId6"/>
    <p:sldLayoutId id="2147485269" r:id="rId7"/>
    <p:sldLayoutId id="2147485270" r:id="rId8"/>
    <p:sldLayoutId id="2147485271" r:id="rId9"/>
    <p:sldLayoutId id="2147485272" r:id="rId10"/>
    <p:sldLayoutId id="2147485273" r:id="rId11"/>
    <p:sldLayoutId id="2147485274" r:id="rId12"/>
    <p:sldLayoutId id="2147485275" r:id="rId13"/>
    <p:sldLayoutId id="2147485276" r:id="rId14"/>
    <p:sldLayoutId id="2147485277" r:id="rId15"/>
    <p:sldLayoutId id="2147485278" r:id="rId16"/>
    <p:sldLayoutId id="2147485279" r:id="rId17"/>
    <p:sldLayoutId id="2147485280" r:id="rId18"/>
    <p:sldLayoutId id="2147485281" r:id="rId19"/>
    <p:sldLayoutId id="2147485282" r:id="rId20"/>
    <p:sldLayoutId id="2147485283" r:id="rId21"/>
    <p:sldLayoutId id="2147485284" r:id="rId22"/>
    <p:sldLayoutId id="2147485285" r:id="rId23"/>
    <p:sldLayoutId id="2147485286" r:id="rId24"/>
    <p:sldLayoutId id="2147485287" r:id="rId25"/>
    <p:sldLayoutId id="2147485288" r:id="rId26"/>
    <p:sldLayoutId id="2147485289" r:id="rId27"/>
    <p:sldLayoutId id="2147485290" r:id="rId28"/>
    <p:sldLayoutId id="2147485291" r:id="rId29"/>
    <p:sldLayoutId id="2147485292" r:id="rId30"/>
    <p:sldLayoutId id="2147485293" r:id="rId31"/>
    <p:sldLayoutId id="2147485294" r:id="rId3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48193337"/>
      </p:ext>
    </p:extLst>
  </p:cSld>
  <p:clrMap bg1="lt1" tx1="dk1" bg2="lt2" tx2="dk2" accent1="accent1" accent2="accent2" accent3="accent3" accent4="accent4" accent5="accent5" accent6="accent6" hlink="hlink" folHlink="folHlink"/>
  <p:sldLayoutIdLst>
    <p:sldLayoutId id="2147485424" r:id="rId1"/>
    <p:sldLayoutId id="2147485425" r:id="rId2"/>
    <p:sldLayoutId id="2147485426" r:id="rId3"/>
    <p:sldLayoutId id="2147485427" r:id="rId4"/>
    <p:sldLayoutId id="2147485428" r:id="rId5"/>
    <p:sldLayoutId id="2147485429" r:id="rId6"/>
    <p:sldLayoutId id="2147485430" r:id="rId7"/>
    <p:sldLayoutId id="2147485431" r:id="rId8"/>
    <p:sldLayoutId id="2147485432" r:id="rId9"/>
    <p:sldLayoutId id="2147485433" r:id="rId10"/>
    <p:sldLayoutId id="2147485434" r:id="rId11"/>
    <p:sldLayoutId id="2147485435" r:id="rId12"/>
    <p:sldLayoutId id="2147485436" r:id="rId13"/>
    <p:sldLayoutId id="2147485437" r:id="rId14"/>
    <p:sldLayoutId id="2147485438" r:id="rId15"/>
    <p:sldLayoutId id="2147485439" r:id="rId16"/>
    <p:sldLayoutId id="2147485440" r:id="rId17"/>
    <p:sldLayoutId id="2147485441" r:id="rId18"/>
    <p:sldLayoutId id="2147485442" r:id="rId19"/>
    <p:sldLayoutId id="2147485443" r:id="rId20"/>
    <p:sldLayoutId id="2147485444" r:id="rId21"/>
    <p:sldLayoutId id="2147485445" r:id="rId22"/>
    <p:sldLayoutId id="2147485446" r:id="rId23"/>
    <p:sldLayoutId id="2147485447" r:id="rId24"/>
    <p:sldLayoutId id="2147485448" r:id="rId25"/>
    <p:sldLayoutId id="2147485449" r:id="rId26"/>
    <p:sldLayoutId id="2147485450" r:id="rId27"/>
    <p:sldLayoutId id="2147485451" r:id="rId28"/>
    <p:sldLayoutId id="2147485452" r:id="rId29"/>
    <p:sldLayoutId id="2147485453" r:id="rId30"/>
  </p:sldLayoutIdLst>
  <p:transition>
    <p:fade/>
  </p:transition>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464500" y="2843774"/>
            <a:ext cx="6858000" cy="1170455"/>
          </a:xfrm>
          <a:prstGeom prst="rect">
            <a:avLst/>
          </a:prstGeom>
        </p:spPr>
      </p:pic>
      <p:sp>
        <p:nvSpPr>
          <p:cNvPr id="49" name="TextBox 48">
            <a:extLst>
              <a:ext uri="{FF2B5EF4-FFF2-40B4-BE49-F238E27FC236}">
                <a16:creationId xmlns:a16="http://schemas.microsoft.com/office/drawing/2014/main" id="{24A51CE7-8AE3-4667-BCB8-EE6B94B75027}"/>
              </a:ext>
            </a:extLst>
          </p:cNvPr>
          <p:cNvSpPr txBox="1"/>
          <p:nvPr userDrawn="1"/>
        </p:nvSpPr>
        <p:spPr>
          <a:xfrm>
            <a:off x="116273" y="6355336"/>
            <a:ext cx="5696729" cy="420115"/>
          </a:xfrm>
          <a:prstGeom prst="rect">
            <a:avLst/>
          </a:prstGeom>
          <a:noFill/>
        </p:spPr>
        <p:txBody>
          <a:bodyPr wrap="square" lIns="182880" tIns="146304" rIns="182880" bIns="146304" rtlCol="0">
            <a:spAutoFit/>
          </a:bodyPr>
          <a:lstStyle/>
          <a:p>
            <a:pPr>
              <a:lnSpc>
                <a:spcPct val="90000"/>
              </a:lnSpc>
              <a:spcAft>
                <a:spcPts val="600"/>
              </a:spcAft>
            </a:pPr>
            <a:r>
              <a:rPr lang="en-US" sz="900" cap="all" baseline="0">
                <a:solidFill>
                  <a:schemeClr val="bg1">
                    <a:lumMod val="75000"/>
                  </a:schemeClr>
                </a:solidFill>
                <a:latin typeface="+mj-lt"/>
              </a:rPr>
              <a:t>Microsoft Confidential – Shared under NDA</a:t>
            </a:r>
          </a:p>
        </p:txBody>
      </p:sp>
    </p:spTree>
    <p:extLst>
      <p:ext uri="{BB962C8B-B14F-4D97-AF65-F5344CB8AC3E}">
        <p14:creationId xmlns:p14="http://schemas.microsoft.com/office/powerpoint/2010/main" val="3392463368"/>
      </p:ext>
    </p:extLst>
  </p:cSld>
  <p:clrMap bg1="lt1" tx1="dk1" bg2="lt2" tx2="dk2" accent1="accent1" accent2="accent2" accent3="accent3" accent4="accent4" accent5="accent5" accent6="accent6" hlink="hlink" folHlink="folHlink"/>
  <p:sldLayoutIdLst>
    <p:sldLayoutId id="2147485568" r:id="rId1"/>
    <p:sldLayoutId id="2147485569" r:id="rId2"/>
    <p:sldLayoutId id="2147485570" r:id="rId3"/>
    <p:sldLayoutId id="2147485571" r:id="rId4"/>
    <p:sldLayoutId id="2147485572" r:id="rId5"/>
    <p:sldLayoutId id="2147485573" r:id="rId6"/>
    <p:sldLayoutId id="2147485574" r:id="rId7"/>
    <p:sldLayoutId id="2147485575" r:id="rId8"/>
    <p:sldLayoutId id="2147485576" r:id="rId9"/>
    <p:sldLayoutId id="2147485577" r:id="rId10"/>
    <p:sldLayoutId id="2147485578" r:id="rId11"/>
    <p:sldLayoutId id="2147485579" r:id="rId12"/>
    <p:sldLayoutId id="2147485580" r:id="rId13"/>
    <p:sldLayoutId id="2147485581" r:id="rId14"/>
    <p:sldLayoutId id="2147485582" r:id="rId15"/>
    <p:sldLayoutId id="2147485583" r:id="rId16"/>
    <p:sldLayoutId id="2147485584" r:id="rId17"/>
    <p:sldLayoutId id="2147485585" r:id="rId18"/>
    <p:sldLayoutId id="2147485586" r:id="rId19"/>
    <p:sldLayoutId id="2147485587" r:id="rId20"/>
    <p:sldLayoutId id="2147485588" r:id="rId21"/>
    <p:sldLayoutId id="2147485589" r:id="rId22"/>
    <p:sldLayoutId id="2147485590" r:id="rId23"/>
    <p:sldLayoutId id="2147485591" r:id="rId24"/>
    <p:sldLayoutId id="2147485592" r:id="rId25"/>
    <p:sldLayoutId id="2147485593" r:id="rId26"/>
    <p:sldLayoutId id="2147485594" r:id="rId27"/>
    <p:sldLayoutId id="2147485595" r:id="rId28"/>
    <p:sldLayoutId id="2147485596" r:id="rId29"/>
    <p:sldLayoutId id="2147485597" r:id="rId30"/>
    <p:sldLayoutId id="2147485598" r:id="rId31"/>
    <p:sldLayoutId id="2147485599" r:id="rId32"/>
    <p:sldLayoutId id="2147485600" r:id="rId33"/>
    <p:sldLayoutId id="2147485601" r:id="rId34"/>
    <p:sldLayoutId id="2147485602" r:id="rId35"/>
    <p:sldLayoutId id="2147485603" r:id="rId36"/>
    <p:sldLayoutId id="2147485604" r:id="rId37"/>
    <p:sldLayoutId id="2147485605" r:id="rId38"/>
    <p:sldLayoutId id="2147485606" r:id="rId39"/>
    <p:sldLayoutId id="2147485607" r:id="rId40"/>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gs>
            <a:gs pos="34000">
              <a:schemeClr val="tx1"/>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AFA34F-34BB-A206-B2A1-21D09B8A1207}"/>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3901E7-99CE-DBE0-B230-83F612F7F6DF}"/>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4268466-7535-471E-0AA7-C150474BE8C2}"/>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198">
                <a:solidFill>
                  <a:schemeClr val="bg2"/>
                </a:solidFill>
              </a:defRPr>
            </a:lvl1pPr>
          </a:lstStyle>
          <a:p>
            <a:fld id="{261EC93C-2642-4DD9-8801-170CE2B0FB73}" type="slidenum">
              <a:rPr lang="en-US" smtClean="0"/>
              <a:pPr/>
              <a:t>‹#›</a:t>
            </a:fld>
            <a:endParaRPr lang="en-US"/>
          </a:p>
        </p:txBody>
      </p:sp>
      <p:cxnSp>
        <p:nvCxnSpPr>
          <p:cNvPr id="7" name="Google Shape;55;p14">
            <a:extLst>
              <a:ext uri="{FF2B5EF4-FFF2-40B4-BE49-F238E27FC236}">
                <a16:creationId xmlns:a16="http://schemas.microsoft.com/office/drawing/2014/main" id="{3E5D5A2B-1872-4805-B878-4A63BDB53B2B}"/>
              </a:ext>
            </a:extLst>
          </p:cNvPr>
          <p:cNvCxnSpPr>
            <a:cxnSpLocks/>
          </p:cNvCxnSpPr>
          <p:nvPr userDrawn="1"/>
        </p:nvCxnSpPr>
        <p:spPr>
          <a:xfrm>
            <a:off x="901232" y="6377215"/>
            <a:ext cx="10538929" cy="0"/>
          </a:xfrm>
          <a:prstGeom prst="straightConnector1">
            <a:avLst/>
          </a:prstGeom>
          <a:noFill/>
          <a:ln w="3175" cap="flat" cmpd="sng">
            <a:solidFill>
              <a:srgbClr val="627597"/>
            </a:solidFill>
            <a:prstDash val="dashDot"/>
            <a:miter lim="800000"/>
            <a:headEnd type="none" w="sm" len="sm"/>
            <a:tailEnd type="none" w="sm" len="sm"/>
          </a:ln>
        </p:spPr>
      </p:cxnSp>
      <p:sp>
        <p:nvSpPr>
          <p:cNvPr id="4" name="Google Shape;56;p14">
            <a:extLst>
              <a:ext uri="{FF2B5EF4-FFF2-40B4-BE49-F238E27FC236}">
                <a16:creationId xmlns:a16="http://schemas.microsoft.com/office/drawing/2014/main" id="{47513C4E-8263-54BC-0888-944DF87838DE}"/>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000"/>
              </a:lnSpc>
              <a:spcBef>
                <a:spcPts val="0"/>
              </a:spcBef>
              <a:spcAft>
                <a:spcPts val="0"/>
              </a:spcAft>
              <a:buNone/>
            </a:pPr>
            <a:r>
              <a:rPr lang="en-US" sz="600" kern="1200" spc="375">
                <a:solidFill>
                  <a:srgbClr val="627597"/>
                </a:solidFill>
                <a:latin typeface="Helvetica" pitchFamily="2" charset="0"/>
                <a:ea typeface="+mn-ea"/>
                <a:cs typeface="Segoe UI Light" panose="020B0502040204020203" pitchFamily="34" charset="0"/>
                <a:sym typeface="Helvetica Neue"/>
              </a:rPr>
              <a:t>MICROSOFT DEV BOX</a:t>
            </a:r>
          </a:p>
        </p:txBody>
      </p:sp>
    </p:spTree>
    <p:extLst>
      <p:ext uri="{BB962C8B-B14F-4D97-AF65-F5344CB8AC3E}">
        <p14:creationId xmlns:p14="http://schemas.microsoft.com/office/powerpoint/2010/main" val="3226205312"/>
      </p:ext>
    </p:extLst>
  </p:cSld>
  <p:clrMap bg1="lt1" tx1="dk1" bg2="lt2" tx2="dk2" accent1="accent1" accent2="accent2" accent3="accent3" accent4="accent4" accent5="accent5" accent6="accent6" hlink="hlink" folHlink="folHlink"/>
  <p:sldLayoutIdLst>
    <p:sldLayoutId id="2147485609" r:id="rId1"/>
    <p:sldLayoutId id="2147485610" r:id="rId2"/>
    <p:sldLayoutId id="2147485611" r:id="rId3"/>
    <p:sldLayoutId id="2147485612" r:id="rId4"/>
    <p:sldLayoutId id="2147485613" r:id="rId5"/>
    <p:sldLayoutId id="2147485614" r:id="rId6"/>
    <p:sldLayoutId id="2147485615" r:id="rId7"/>
    <p:sldLayoutId id="2147485616" r:id="rId8"/>
    <p:sldLayoutId id="2147485617" r:id="rId9"/>
    <p:sldLayoutId id="2147485618" r:id="rId10"/>
    <p:sldLayoutId id="2147485619" r:id="rId11"/>
    <p:sldLayoutId id="2147485620" r:id="rId12"/>
    <p:sldLayoutId id="2147485621" r:id="rId13"/>
    <p:sldLayoutId id="2147485622" r:id="rId14"/>
    <p:sldLayoutId id="2147485623" r:id="rId15"/>
    <p:sldLayoutId id="2147485624" r:id="rId16"/>
    <p:sldLayoutId id="2147485625" r:id="rId17"/>
    <p:sldLayoutId id="2147485626" r:id="rId18"/>
    <p:sldLayoutId id="2147485627" r:id="rId19"/>
    <p:sldLayoutId id="2147485628" r:id="rId20"/>
    <p:sldLayoutId id="2147485629" r:id="rId21"/>
    <p:sldLayoutId id="2147485630" r:id="rId22"/>
  </p:sldLayoutIdLst>
  <p:txStyles>
    <p:titleStyle>
      <a:lvl1pPr algn="l" defTabSz="912971" rtl="0" eaLnBrk="1" latinLnBrk="0" hangingPunct="1">
        <a:lnSpc>
          <a:spcPct val="90000"/>
        </a:lnSpc>
        <a:spcBef>
          <a:spcPct val="0"/>
        </a:spcBef>
        <a:buNone/>
        <a:defRPr sz="3594" kern="1200">
          <a:ln>
            <a:noFill/>
          </a:ln>
          <a:solidFill>
            <a:schemeClr val="bg2"/>
          </a:solidFill>
          <a:latin typeface="+mj-lt"/>
          <a:ea typeface="+mj-ea"/>
          <a:cs typeface="+mj-cs"/>
        </a:defRPr>
      </a:lvl1pPr>
    </p:titleStyle>
    <p:bodyStyle>
      <a:lvl1pPr marL="228243" indent="-228243" algn="l" defTabSz="912971" rtl="0" eaLnBrk="1" latinLnBrk="0" hangingPunct="1">
        <a:lnSpc>
          <a:spcPct val="90000"/>
        </a:lnSpc>
        <a:spcBef>
          <a:spcPts val="999"/>
        </a:spcBef>
        <a:buFont typeface="Arial" panose="020B0604020202020204" pitchFamily="34" charset="0"/>
        <a:buChar char="•"/>
        <a:defRPr sz="2396" kern="1200">
          <a:solidFill>
            <a:schemeClr val="bg2"/>
          </a:solidFill>
          <a:latin typeface="+mn-lt"/>
          <a:ea typeface="+mn-ea"/>
          <a:cs typeface="+mn-cs"/>
        </a:defRPr>
      </a:lvl1pPr>
      <a:lvl2pPr marL="684729" indent="-228243" algn="l" defTabSz="912971" rtl="0" eaLnBrk="1" latinLnBrk="0" hangingPunct="1">
        <a:lnSpc>
          <a:spcPct val="90000"/>
        </a:lnSpc>
        <a:spcBef>
          <a:spcPts val="499"/>
        </a:spcBef>
        <a:buFont typeface="Arial" panose="020B0604020202020204" pitchFamily="34" charset="0"/>
        <a:buChar char="•"/>
        <a:defRPr sz="1997" kern="1200">
          <a:solidFill>
            <a:schemeClr val="bg2"/>
          </a:solidFill>
          <a:latin typeface="+mn-lt"/>
          <a:ea typeface="+mn-ea"/>
          <a:cs typeface="+mn-cs"/>
        </a:defRPr>
      </a:lvl2pPr>
      <a:lvl3pPr marL="1141214" indent="-228243" algn="l" defTabSz="912971" rtl="0" eaLnBrk="1" latinLnBrk="0" hangingPunct="1">
        <a:lnSpc>
          <a:spcPct val="90000"/>
        </a:lnSpc>
        <a:spcBef>
          <a:spcPts val="499"/>
        </a:spcBef>
        <a:buFont typeface="Arial" panose="020B0604020202020204" pitchFamily="34" charset="0"/>
        <a:buChar char="•"/>
        <a:defRPr sz="1598" kern="1200">
          <a:solidFill>
            <a:schemeClr val="bg2"/>
          </a:solidFill>
          <a:latin typeface="+mn-lt"/>
          <a:ea typeface="+mn-ea"/>
          <a:cs typeface="+mn-cs"/>
        </a:defRPr>
      </a:lvl3pPr>
      <a:lvl4pPr marL="1597700" indent="-228243" algn="l" defTabSz="912971" rtl="0" eaLnBrk="1" latinLnBrk="0" hangingPunct="1">
        <a:lnSpc>
          <a:spcPct val="90000"/>
        </a:lnSpc>
        <a:spcBef>
          <a:spcPts val="499"/>
        </a:spcBef>
        <a:buFont typeface="Arial" panose="020B0604020202020204" pitchFamily="34" charset="0"/>
        <a:buChar char="•"/>
        <a:defRPr sz="1398" kern="1200">
          <a:solidFill>
            <a:schemeClr val="bg2"/>
          </a:solidFill>
          <a:latin typeface="+mn-lt"/>
          <a:ea typeface="+mn-ea"/>
          <a:cs typeface="+mn-cs"/>
        </a:defRPr>
      </a:lvl4pPr>
      <a:lvl5pPr marL="2054186" indent="-228243" algn="l" defTabSz="912971" rtl="0" eaLnBrk="1" latinLnBrk="0" hangingPunct="1">
        <a:lnSpc>
          <a:spcPct val="90000"/>
        </a:lnSpc>
        <a:spcBef>
          <a:spcPts val="499"/>
        </a:spcBef>
        <a:buFont typeface="Arial" panose="020B0604020202020204" pitchFamily="34" charset="0"/>
        <a:buChar char="•"/>
        <a:defRPr sz="1198" kern="1200">
          <a:solidFill>
            <a:schemeClr val="bg2"/>
          </a:solidFill>
          <a:latin typeface="+mn-lt"/>
          <a:ea typeface="+mn-ea"/>
          <a:cs typeface="+mn-cs"/>
        </a:defRPr>
      </a:lvl5pPr>
      <a:lvl6pPr marL="2510671"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6pPr>
      <a:lvl7pPr marL="2967157"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7pPr>
      <a:lvl8pPr marL="3423643"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8pPr>
      <a:lvl9pPr marL="3880128"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2971" rtl="0" eaLnBrk="1" latinLnBrk="0" hangingPunct="1">
        <a:defRPr sz="1798" kern="1200">
          <a:solidFill>
            <a:schemeClr val="tx1"/>
          </a:solidFill>
          <a:latin typeface="+mn-lt"/>
          <a:ea typeface="+mn-ea"/>
          <a:cs typeface="+mn-cs"/>
        </a:defRPr>
      </a:lvl1pPr>
      <a:lvl2pPr marL="456486" algn="l" defTabSz="912971" rtl="0" eaLnBrk="1" latinLnBrk="0" hangingPunct="1">
        <a:defRPr sz="1798" kern="1200">
          <a:solidFill>
            <a:schemeClr val="tx1"/>
          </a:solidFill>
          <a:latin typeface="+mn-lt"/>
          <a:ea typeface="+mn-ea"/>
          <a:cs typeface="+mn-cs"/>
        </a:defRPr>
      </a:lvl2pPr>
      <a:lvl3pPr marL="912971" algn="l" defTabSz="912971" rtl="0" eaLnBrk="1" latinLnBrk="0" hangingPunct="1">
        <a:defRPr sz="1798" kern="1200">
          <a:solidFill>
            <a:schemeClr val="tx1"/>
          </a:solidFill>
          <a:latin typeface="+mn-lt"/>
          <a:ea typeface="+mn-ea"/>
          <a:cs typeface="+mn-cs"/>
        </a:defRPr>
      </a:lvl3pPr>
      <a:lvl4pPr marL="1369457" algn="l" defTabSz="912971" rtl="0" eaLnBrk="1" latinLnBrk="0" hangingPunct="1">
        <a:defRPr sz="1798" kern="1200">
          <a:solidFill>
            <a:schemeClr val="tx1"/>
          </a:solidFill>
          <a:latin typeface="+mn-lt"/>
          <a:ea typeface="+mn-ea"/>
          <a:cs typeface="+mn-cs"/>
        </a:defRPr>
      </a:lvl4pPr>
      <a:lvl5pPr marL="1825943" algn="l" defTabSz="912971" rtl="0" eaLnBrk="1" latinLnBrk="0" hangingPunct="1">
        <a:defRPr sz="1798" kern="1200">
          <a:solidFill>
            <a:schemeClr val="tx1"/>
          </a:solidFill>
          <a:latin typeface="+mn-lt"/>
          <a:ea typeface="+mn-ea"/>
          <a:cs typeface="+mn-cs"/>
        </a:defRPr>
      </a:lvl5pPr>
      <a:lvl6pPr marL="2282428" algn="l" defTabSz="912971" rtl="0" eaLnBrk="1" latinLnBrk="0" hangingPunct="1">
        <a:defRPr sz="1798" kern="1200">
          <a:solidFill>
            <a:schemeClr val="tx1"/>
          </a:solidFill>
          <a:latin typeface="+mn-lt"/>
          <a:ea typeface="+mn-ea"/>
          <a:cs typeface="+mn-cs"/>
        </a:defRPr>
      </a:lvl6pPr>
      <a:lvl7pPr marL="2738914" algn="l" defTabSz="912971" rtl="0" eaLnBrk="1" latinLnBrk="0" hangingPunct="1">
        <a:defRPr sz="1798" kern="1200">
          <a:solidFill>
            <a:schemeClr val="tx1"/>
          </a:solidFill>
          <a:latin typeface="+mn-lt"/>
          <a:ea typeface="+mn-ea"/>
          <a:cs typeface="+mn-cs"/>
        </a:defRPr>
      </a:lvl7pPr>
      <a:lvl8pPr marL="3195399" algn="l" defTabSz="912971" rtl="0" eaLnBrk="1" latinLnBrk="0" hangingPunct="1">
        <a:defRPr sz="1798" kern="1200">
          <a:solidFill>
            <a:schemeClr val="tx1"/>
          </a:solidFill>
          <a:latin typeface="+mn-lt"/>
          <a:ea typeface="+mn-ea"/>
          <a:cs typeface="+mn-cs"/>
        </a:defRPr>
      </a:lvl8pPr>
      <a:lvl9pPr marL="3651885" algn="l" defTabSz="912971" rtl="0" eaLnBrk="1" latinLnBrk="0" hangingPunct="1">
        <a:defRPr sz="1798"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a:gsLst>
            <a:gs pos="2000">
              <a:srgbClr val="2E3252"/>
            </a:gs>
            <a:gs pos="100000">
              <a:srgbClr val="161828"/>
            </a:gs>
          </a:gsLst>
          <a:path path="circle">
            <a:fillToRect l="50000" t="-80000" r="50000" b="18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1791806"/>
      </p:ext>
    </p:extLst>
  </p:cSld>
  <p:clrMap bg1="lt1" tx1="dk1" bg2="lt2" tx2="dk2" accent1="accent1" accent2="accent2" accent3="accent3" accent4="accent4" accent5="accent5" accent6="accent6" hlink="hlink" folHlink="folHlink"/>
  <p:sldLayoutIdLst>
    <p:sldLayoutId id="2147485756" r:id="rId1"/>
    <p:sldLayoutId id="2147485757" r:id="rId2"/>
    <p:sldLayoutId id="2147485758" r:id="rId3"/>
    <p:sldLayoutId id="2147485762"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2971" rtl="0" eaLnBrk="1" latinLnBrk="0" hangingPunct="1">
        <a:lnSpc>
          <a:spcPct val="90000"/>
        </a:lnSpc>
        <a:spcBef>
          <a:spcPct val="0"/>
        </a:spcBef>
        <a:buNone/>
        <a:defRPr sz="4393" kern="1200">
          <a:solidFill>
            <a:schemeClr val="tx1"/>
          </a:solidFill>
          <a:latin typeface="+mj-lt"/>
          <a:ea typeface="+mj-ea"/>
          <a:cs typeface="+mj-cs"/>
        </a:defRPr>
      </a:lvl1pPr>
    </p:titleStyle>
    <p:bodyStyle>
      <a:lvl1pPr marL="228243" indent="-228243" algn="l" defTabSz="912971" rtl="0" eaLnBrk="1" latinLnBrk="0" hangingPunct="1">
        <a:lnSpc>
          <a:spcPct val="90000"/>
        </a:lnSpc>
        <a:spcBef>
          <a:spcPts val="999"/>
        </a:spcBef>
        <a:buFont typeface="Arial" panose="020B0604020202020204" pitchFamily="34" charset="0"/>
        <a:buChar char="•"/>
        <a:defRPr sz="2796" kern="1200">
          <a:solidFill>
            <a:schemeClr val="tx1"/>
          </a:solidFill>
          <a:latin typeface="+mn-lt"/>
          <a:ea typeface="+mn-ea"/>
          <a:cs typeface="+mn-cs"/>
        </a:defRPr>
      </a:lvl1pPr>
      <a:lvl2pPr marL="684729" indent="-228243" algn="l" defTabSz="912971" rtl="0" eaLnBrk="1" latinLnBrk="0" hangingPunct="1">
        <a:lnSpc>
          <a:spcPct val="90000"/>
        </a:lnSpc>
        <a:spcBef>
          <a:spcPts val="499"/>
        </a:spcBef>
        <a:buFont typeface="Arial" panose="020B0604020202020204" pitchFamily="34" charset="0"/>
        <a:buChar char="•"/>
        <a:defRPr sz="2396" kern="1200">
          <a:solidFill>
            <a:schemeClr val="tx1"/>
          </a:solidFill>
          <a:latin typeface="+mn-lt"/>
          <a:ea typeface="+mn-ea"/>
          <a:cs typeface="+mn-cs"/>
        </a:defRPr>
      </a:lvl2pPr>
      <a:lvl3pPr marL="1141214" indent="-228243" algn="l" defTabSz="912971" rtl="0" eaLnBrk="1" latinLnBrk="0" hangingPunct="1">
        <a:lnSpc>
          <a:spcPct val="90000"/>
        </a:lnSpc>
        <a:spcBef>
          <a:spcPts val="499"/>
        </a:spcBef>
        <a:buFont typeface="Arial" panose="020B0604020202020204" pitchFamily="34" charset="0"/>
        <a:buChar char="•"/>
        <a:defRPr sz="1997" kern="1200">
          <a:solidFill>
            <a:schemeClr val="tx1"/>
          </a:solidFill>
          <a:latin typeface="+mn-lt"/>
          <a:ea typeface="+mn-ea"/>
          <a:cs typeface="+mn-cs"/>
        </a:defRPr>
      </a:lvl3pPr>
      <a:lvl4pPr marL="1597700"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4pPr>
      <a:lvl5pPr marL="2054186"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5pPr>
      <a:lvl6pPr marL="2510671"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6pPr>
      <a:lvl7pPr marL="2967157"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7pPr>
      <a:lvl8pPr marL="3423643"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8pPr>
      <a:lvl9pPr marL="3880128"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2971" rtl="0" eaLnBrk="1" latinLnBrk="0" hangingPunct="1">
        <a:defRPr sz="1798" kern="1200">
          <a:solidFill>
            <a:schemeClr val="tx1"/>
          </a:solidFill>
          <a:latin typeface="+mn-lt"/>
          <a:ea typeface="+mn-ea"/>
          <a:cs typeface="+mn-cs"/>
        </a:defRPr>
      </a:lvl1pPr>
      <a:lvl2pPr marL="456486" algn="l" defTabSz="912971" rtl="0" eaLnBrk="1" latinLnBrk="0" hangingPunct="1">
        <a:defRPr sz="1798" kern="1200">
          <a:solidFill>
            <a:schemeClr val="tx1"/>
          </a:solidFill>
          <a:latin typeface="+mn-lt"/>
          <a:ea typeface="+mn-ea"/>
          <a:cs typeface="+mn-cs"/>
        </a:defRPr>
      </a:lvl2pPr>
      <a:lvl3pPr marL="912971" algn="l" defTabSz="912971" rtl="0" eaLnBrk="1" latinLnBrk="0" hangingPunct="1">
        <a:defRPr sz="1798" kern="1200">
          <a:solidFill>
            <a:schemeClr val="tx1"/>
          </a:solidFill>
          <a:latin typeface="+mn-lt"/>
          <a:ea typeface="+mn-ea"/>
          <a:cs typeface="+mn-cs"/>
        </a:defRPr>
      </a:lvl3pPr>
      <a:lvl4pPr marL="1369457" algn="l" defTabSz="912971" rtl="0" eaLnBrk="1" latinLnBrk="0" hangingPunct="1">
        <a:defRPr sz="1798" kern="1200">
          <a:solidFill>
            <a:schemeClr val="tx1"/>
          </a:solidFill>
          <a:latin typeface="+mn-lt"/>
          <a:ea typeface="+mn-ea"/>
          <a:cs typeface="+mn-cs"/>
        </a:defRPr>
      </a:lvl4pPr>
      <a:lvl5pPr marL="1825943" algn="l" defTabSz="912971" rtl="0" eaLnBrk="1" latinLnBrk="0" hangingPunct="1">
        <a:defRPr sz="1798" kern="1200">
          <a:solidFill>
            <a:schemeClr val="tx1"/>
          </a:solidFill>
          <a:latin typeface="+mn-lt"/>
          <a:ea typeface="+mn-ea"/>
          <a:cs typeface="+mn-cs"/>
        </a:defRPr>
      </a:lvl5pPr>
      <a:lvl6pPr marL="2282428" algn="l" defTabSz="912971" rtl="0" eaLnBrk="1" latinLnBrk="0" hangingPunct="1">
        <a:defRPr sz="1798" kern="1200">
          <a:solidFill>
            <a:schemeClr val="tx1"/>
          </a:solidFill>
          <a:latin typeface="+mn-lt"/>
          <a:ea typeface="+mn-ea"/>
          <a:cs typeface="+mn-cs"/>
        </a:defRPr>
      </a:lvl6pPr>
      <a:lvl7pPr marL="2738914" algn="l" defTabSz="912971" rtl="0" eaLnBrk="1" latinLnBrk="0" hangingPunct="1">
        <a:defRPr sz="1798" kern="1200">
          <a:solidFill>
            <a:schemeClr val="tx1"/>
          </a:solidFill>
          <a:latin typeface="+mn-lt"/>
          <a:ea typeface="+mn-ea"/>
          <a:cs typeface="+mn-cs"/>
        </a:defRPr>
      </a:lvl7pPr>
      <a:lvl8pPr marL="3195399" algn="l" defTabSz="912971" rtl="0" eaLnBrk="1" latinLnBrk="0" hangingPunct="1">
        <a:defRPr sz="1798" kern="1200">
          <a:solidFill>
            <a:schemeClr val="tx1"/>
          </a:solidFill>
          <a:latin typeface="+mn-lt"/>
          <a:ea typeface="+mn-ea"/>
          <a:cs typeface="+mn-cs"/>
        </a:defRPr>
      </a:lvl8pPr>
      <a:lvl9pPr marL="3651885" algn="l" defTabSz="912971"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2" pos="840">
          <p15:clr>
            <a:srgbClr val="F26B43"/>
          </p15:clr>
        </p15:guide>
        <p15:guide id="3" pos="11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2.emf"/><Relationship Id="rId18" Type="http://schemas.openxmlformats.org/officeDocument/2006/relationships/image" Target="../media/image100.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5.png"/><Relationship Id="rId17" Type="http://schemas.openxmlformats.org/officeDocument/2006/relationships/image" Target="../media/image99.png"/><Relationship Id="rId2" Type="http://schemas.openxmlformats.org/officeDocument/2006/relationships/notesSlide" Target="../notesSlides/notesSlide10.xml"/><Relationship Id="rId16" Type="http://schemas.openxmlformats.org/officeDocument/2006/relationships/image" Target="../media/image98.svg"/><Relationship Id="rId20" Type="http://schemas.openxmlformats.org/officeDocument/2006/relationships/image" Target="../media/image102.png"/><Relationship Id="rId1" Type="http://schemas.openxmlformats.org/officeDocument/2006/relationships/slideLayout" Target="../slideLayouts/slideLayout244.xml"/><Relationship Id="rId6" Type="http://schemas.openxmlformats.org/officeDocument/2006/relationships/diagramColors" Target="../diagrams/colors1.xml"/><Relationship Id="rId11" Type="http://schemas.openxmlformats.org/officeDocument/2006/relationships/image" Target="../media/image94.emf"/><Relationship Id="rId5" Type="http://schemas.openxmlformats.org/officeDocument/2006/relationships/diagramQuickStyle" Target="../diagrams/quickStyle1.xml"/><Relationship Id="rId15" Type="http://schemas.openxmlformats.org/officeDocument/2006/relationships/image" Target="../media/image97.png"/><Relationship Id="rId10" Type="http://schemas.openxmlformats.org/officeDocument/2006/relationships/image" Target="../media/image93.png"/><Relationship Id="rId19" Type="http://schemas.openxmlformats.org/officeDocument/2006/relationships/image" Target="../media/image101.svg"/><Relationship Id="rId4" Type="http://schemas.openxmlformats.org/officeDocument/2006/relationships/diagramLayout" Target="../diagrams/layout1.xml"/><Relationship Id="rId9" Type="http://schemas.openxmlformats.org/officeDocument/2006/relationships/image" Target="../media/image92.svg"/><Relationship Id="rId14" Type="http://schemas.openxmlformats.org/officeDocument/2006/relationships/image" Target="../media/image96.png"/></Relationships>
</file>

<file path=ppt/slides/_rels/slide11.xml.rels><?xml version="1.0" encoding="UTF-8" standalone="yes"?>
<Relationships xmlns="http://schemas.openxmlformats.org/package/2006/relationships"><Relationship Id="rId3" Type="http://schemas.openxmlformats.org/officeDocument/2006/relationships/image" Target="../media/image103.emf"/><Relationship Id="rId7" Type="http://schemas.openxmlformats.org/officeDocument/2006/relationships/image" Target="../media/image107.emf"/><Relationship Id="rId2" Type="http://schemas.openxmlformats.org/officeDocument/2006/relationships/notesSlide" Target="../notesSlides/notesSlide11.xml"/><Relationship Id="rId1" Type="http://schemas.openxmlformats.org/officeDocument/2006/relationships/slideLayout" Target="../slideLayouts/slideLayout152.xml"/><Relationship Id="rId6" Type="http://schemas.openxmlformats.org/officeDocument/2006/relationships/image" Target="../media/image106.emf"/><Relationship Id="rId5" Type="http://schemas.openxmlformats.org/officeDocument/2006/relationships/image" Target="../media/image105.emf"/><Relationship Id="rId4" Type="http://schemas.openxmlformats.org/officeDocument/2006/relationships/image" Target="../media/image104.emf"/></Relationships>
</file>

<file path=ppt/slides/_rels/slide12.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111.jpeg"/><Relationship Id="rId5" Type="http://schemas.openxmlformats.org/officeDocument/2006/relationships/image" Target="../media/image110.jpeg"/><Relationship Id="rId10" Type="http://schemas.openxmlformats.org/officeDocument/2006/relationships/slide" Target="slide36.xml"/><Relationship Id="rId4" Type="http://schemas.openxmlformats.org/officeDocument/2006/relationships/image" Target="../media/image109.jpeg"/><Relationship Id="rId9" Type="http://schemas.openxmlformats.org/officeDocument/2006/relationships/slide" Target="slide29.xml"/></Relationships>
</file>

<file path=ppt/slides/_rels/slide1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hyperlink" Target="https://docs.microsoft.com/en-us/azure/cloud-adoption-framework/strategy/business-outcomes/okr"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20.emf"/><Relationship Id="rId3" Type="http://schemas.openxmlformats.org/officeDocument/2006/relationships/image" Target="../media/image115.emf"/><Relationship Id="rId7" Type="http://schemas.openxmlformats.org/officeDocument/2006/relationships/image" Target="../media/image119.emf"/><Relationship Id="rId2" Type="http://schemas.openxmlformats.org/officeDocument/2006/relationships/image" Target="../media/image114.jpeg"/><Relationship Id="rId1" Type="http://schemas.openxmlformats.org/officeDocument/2006/relationships/slideLayout" Target="../slideLayouts/slideLayout25.xml"/><Relationship Id="rId6" Type="http://schemas.openxmlformats.org/officeDocument/2006/relationships/image" Target="../media/image118.emf"/><Relationship Id="rId5" Type="http://schemas.openxmlformats.org/officeDocument/2006/relationships/image" Target="../media/image117.emf"/><Relationship Id="rId10" Type="http://schemas.openxmlformats.org/officeDocument/2006/relationships/image" Target="../media/image122.emf"/><Relationship Id="rId4" Type="http://schemas.openxmlformats.org/officeDocument/2006/relationships/image" Target="../media/image116.emf"/><Relationship Id="rId9" Type="http://schemas.openxmlformats.org/officeDocument/2006/relationships/image" Target="../media/image121.emf"/></Relationships>
</file>

<file path=ppt/slides/_rels/slide1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126.jpeg"/><Relationship Id="rId5" Type="http://schemas.openxmlformats.org/officeDocument/2006/relationships/image" Target="../media/image125.png"/><Relationship Id="rId4" Type="http://schemas.openxmlformats.org/officeDocument/2006/relationships/image" Target="../media/image124.jpeg"/></Relationships>
</file>

<file path=ppt/slides/_rels/slide16.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5.xml"/><Relationship Id="rId1" Type="http://schemas.openxmlformats.org/officeDocument/2006/relationships/slideLayout" Target="../slideLayouts/slideLayout25.xml"/><Relationship Id="rId5" Type="http://schemas.openxmlformats.org/officeDocument/2006/relationships/image" Target="../media/image123.jpeg"/><Relationship Id="rId4" Type="http://schemas.openxmlformats.org/officeDocument/2006/relationships/image" Target="../media/image127.jpeg"/></Relationships>
</file>

<file path=ppt/slides/_rels/slide17.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111.jpeg"/><Relationship Id="rId5" Type="http://schemas.openxmlformats.org/officeDocument/2006/relationships/image" Target="../media/image110.jpeg"/><Relationship Id="rId10" Type="http://schemas.openxmlformats.org/officeDocument/2006/relationships/slide" Target="slide36.xml"/><Relationship Id="rId4" Type="http://schemas.openxmlformats.org/officeDocument/2006/relationships/image" Target="../media/image109.jpeg"/><Relationship Id="rId9" Type="http://schemas.openxmlformats.org/officeDocument/2006/relationships/slide" Target="slide29.xml"/></Relationships>
</file>

<file path=ppt/slides/_rels/slide18.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121.emf"/><Relationship Id="rId5" Type="http://schemas.openxmlformats.org/officeDocument/2006/relationships/image" Target="../media/image86.emf"/><Relationship Id="rId4" Type="http://schemas.openxmlformats.org/officeDocument/2006/relationships/image" Target="../media/image82.emf"/></Relationships>
</file>

<file path=ppt/slides/_rels/slide19.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69.png"/></Relationships>
</file>

<file path=ppt/slides/_rels/slide20.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111.jpeg"/><Relationship Id="rId5" Type="http://schemas.openxmlformats.org/officeDocument/2006/relationships/image" Target="../media/image110.jpeg"/><Relationship Id="rId10" Type="http://schemas.openxmlformats.org/officeDocument/2006/relationships/slide" Target="slide36.xml"/><Relationship Id="rId4" Type="http://schemas.openxmlformats.org/officeDocument/2006/relationships/image" Target="../media/image109.jpeg"/><Relationship Id="rId9" Type="http://schemas.openxmlformats.org/officeDocument/2006/relationships/slide" Target="slide29.xml"/></Relationships>
</file>

<file path=ppt/slides/_rels/slide21.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image" Target="../media/image134.emf"/><Relationship Id="rId7" Type="http://schemas.openxmlformats.org/officeDocument/2006/relationships/image" Target="../media/image138.emf"/><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37.emf"/><Relationship Id="rId5" Type="http://schemas.openxmlformats.org/officeDocument/2006/relationships/image" Target="../media/image136.emf"/><Relationship Id="rId4" Type="http://schemas.openxmlformats.org/officeDocument/2006/relationships/image" Target="../media/image135.emf"/></Relationships>
</file>

<file path=ppt/slides/_rels/slide22.xml.rels><?xml version="1.0" encoding="UTF-8" standalone="yes"?>
<Relationships xmlns="http://schemas.openxmlformats.org/package/2006/relationships"><Relationship Id="rId8" Type="http://schemas.openxmlformats.org/officeDocument/2006/relationships/image" Target="../media/image136.emf"/><Relationship Id="rId3" Type="http://schemas.openxmlformats.org/officeDocument/2006/relationships/image" Target="../media/image134.emf"/><Relationship Id="rId7" Type="http://schemas.openxmlformats.org/officeDocument/2006/relationships/image" Target="../media/image138.emf"/><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image" Target="../media/image135.emf"/><Relationship Id="rId5" Type="http://schemas.openxmlformats.org/officeDocument/2006/relationships/image" Target="../media/image137.emf"/><Relationship Id="rId4" Type="http://schemas.openxmlformats.org/officeDocument/2006/relationships/image" Target="../media/image139.emf"/><Relationship Id="rId9" Type="http://schemas.openxmlformats.org/officeDocument/2006/relationships/hyperlink" Target="https://docs.microsoft.com/en-us/devops/plan/how-microsoft-plans-devop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111.jpeg"/><Relationship Id="rId5" Type="http://schemas.openxmlformats.org/officeDocument/2006/relationships/image" Target="../media/image110.jpeg"/><Relationship Id="rId10" Type="http://schemas.openxmlformats.org/officeDocument/2006/relationships/slide" Target="slide36.xml"/><Relationship Id="rId4" Type="http://schemas.openxmlformats.org/officeDocument/2006/relationships/image" Target="../media/image109.jpeg"/><Relationship Id="rId9"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4.xml"/><Relationship Id="rId1" Type="http://schemas.openxmlformats.org/officeDocument/2006/relationships/slideLayout" Target="../slideLayouts/slideLayout25.xml"/><Relationship Id="rId5" Type="http://schemas.openxmlformats.org/officeDocument/2006/relationships/hyperlink" Target="https://channel9.msdn.com/Events/Build/2020/BOD115" TargetMode="External"/><Relationship Id="rId4" Type="http://schemas.openxmlformats.org/officeDocument/2006/relationships/hyperlink" Target="https://resources.github.com/tag/innersource/"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bonkersworld.net/organizational-charts" TargetMode="External"/><Relationship Id="rId2" Type="http://schemas.openxmlformats.org/officeDocument/2006/relationships/notesSlide" Target="../notesSlides/notesSlide3.xml"/><Relationship Id="rId1" Type="http://schemas.openxmlformats.org/officeDocument/2006/relationships/slideLayout" Target="../slideLayouts/slideLayout25.xml"/><Relationship Id="rId5" Type="http://schemas.openxmlformats.org/officeDocument/2006/relationships/image" Target="../media/image71.png"/><Relationship Id="rId4" Type="http://schemas.openxmlformats.org/officeDocument/2006/relationships/image" Target="../media/image70.png"/></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104.xml"/></Relationships>
</file>

<file path=ppt/slides/_rels/slide3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6.xml"/><Relationship Id="rId1" Type="http://schemas.openxmlformats.org/officeDocument/2006/relationships/slideLayout" Target="../slideLayouts/slideLayout54.xml"/><Relationship Id="rId5" Type="http://schemas.openxmlformats.org/officeDocument/2006/relationships/image" Target="../media/image146.png"/><Relationship Id="rId4" Type="http://schemas.openxmlformats.org/officeDocument/2006/relationships/image" Target="../media/image145.tiff"/></Relationships>
</file>

<file path=ppt/slides/_rels/slide32.xml.rels><?xml version="1.0" encoding="UTF-8" standalone="yes"?>
<Relationships xmlns="http://schemas.openxmlformats.org/package/2006/relationships"><Relationship Id="rId8" Type="http://schemas.openxmlformats.org/officeDocument/2006/relationships/hyperlink" Target="https://docs.microsoft.com/en-us/devops/operate/security-in-devops" TargetMode="External"/><Relationship Id="rId3" Type="http://schemas.openxmlformats.org/officeDocument/2006/relationships/image" Target="../media/image147.png"/><Relationship Id="rId7" Type="http://schemas.openxmlformats.org/officeDocument/2006/relationships/image" Target="../media/image151.emf"/><Relationship Id="rId2" Type="http://schemas.openxmlformats.org/officeDocument/2006/relationships/notesSlide" Target="../notesSlides/notesSlide27.xml"/><Relationship Id="rId1" Type="http://schemas.openxmlformats.org/officeDocument/2006/relationships/slideLayout" Target="../slideLayouts/slideLayout253.xml"/><Relationship Id="rId6" Type="http://schemas.openxmlformats.org/officeDocument/2006/relationships/image" Target="../media/image150.emf"/><Relationship Id="rId5" Type="http://schemas.openxmlformats.org/officeDocument/2006/relationships/image" Target="../media/image149.emf"/><Relationship Id="rId4" Type="http://schemas.openxmlformats.org/officeDocument/2006/relationships/image" Target="../media/image148.emf"/></Relationships>
</file>

<file path=ppt/slides/_rels/slide3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9.xml"/><Relationship Id="rId1" Type="http://schemas.openxmlformats.org/officeDocument/2006/relationships/slideLayout" Target="../slideLayouts/slideLayout25.xml"/><Relationship Id="rId4" Type="http://schemas.openxmlformats.org/officeDocument/2006/relationships/image" Target="../media/image154.png"/></Relationships>
</file>

<file path=ppt/slides/_rels/slide3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5.xml"/><Relationship Id="rId4" Type="http://schemas.openxmlformats.org/officeDocument/2006/relationships/image" Target="../media/image157.png"/></Relationships>
</file>

<file path=ppt/slides/_rels/slide3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8.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hyperlink" Target="https://github.blog/2021-04-27-ship-code-faster-safer-feature-flags/" TargetMode="External"/><Relationship Id="rId5" Type="http://schemas.openxmlformats.org/officeDocument/2006/relationships/hyperlink" Target="https://docs.microsoft.com/en-us/azure/devops/learn/devops-at-microsoft/progressive-experimentation-feature-flags" TargetMode="External"/><Relationship Id="rId4" Type="http://schemas.openxmlformats.org/officeDocument/2006/relationships/image" Target="../media/image159.png"/></Relationships>
</file>

<file path=ppt/slides/_rels/slide38.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notesSlide" Target="../notesSlides/notesSlide31.xml"/><Relationship Id="rId1" Type="http://schemas.openxmlformats.org/officeDocument/2006/relationships/slideLayout" Target="../slideLayouts/slideLayout25.xml"/><Relationship Id="rId5" Type="http://schemas.openxmlformats.org/officeDocument/2006/relationships/hyperlink" Target="https://github.blog/2021-04-27-ship-code-faster-safer-feature-flags/" TargetMode="External"/><Relationship Id="rId4" Type="http://schemas.openxmlformats.org/officeDocument/2006/relationships/hyperlink" Target="https://docs.microsoft.com/en-us/azure/devops/learn/devops-at-microsoft/progressive-experimentation-feature-flags" TargetMode="External"/></Relationships>
</file>

<file path=ppt/slides/_rels/slide39.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image" Target="../media/image111.jpeg"/><Relationship Id="rId5" Type="http://schemas.openxmlformats.org/officeDocument/2006/relationships/image" Target="../media/image110.jpeg"/><Relationship Id="rId10" Type="http://schemas.openxmlformats.org/officeDocument/2006/relationships/slide" Target="slide36.xml"/><Relationship Id="rId4" Type="http://schemas.openxmlformats.org/officeDocument/2006/relationships/image" Target="../media/image109.jpeg"/><Relationship Id="rId9" Type="http://schemas.openxmlformats.org/officeDocument/2006/relationships/slide" Target="slide29.xml"/></Relationships>
</file>

<file path=ppt/slides/_rels/slide4.xml.rels><?xml version="1.0" encoding="UTF-8" standalone="yes"?>
<Relationships xmlns="http://schemas.openxmlformats.org/package/2006/relationships"><Relationship Id="rId3" Type="http://schemas.openxmlformats.org/officeDocument/2006/relationships/hyperlink" Target="https://bonkersworld.net/organizational-charts"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71.png"/></Relationships>
</file>

<file path=ppt/slides/_rels/slide40.xml.rels><?xml version="1.0" encoding="UTF-8" standalone="yes"?>
<Relationships xmlns="http://schemas.openxmlformats.org/package/2006/relationships"><Relationship Id="rId8" Type="http://schemas.openxmlformats.org/officeDocument/2006/relationships/hyperlink" Target="https://docs.microsoft.com/en-us/devops/operate/how-microsoft-operates-devops" TargetMode="External"/><Relationship Id="rId3" Type="http://schemas.openxmlformats.org/officeDocument/2006/relationships/image" Target="../media/image161.jpeg"/><Relationship Id="rId7" Type="http://schemas.openxmlformats.org/officeDocument/2006/relationships/image" Target="../media/image118.emf"/><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image" Target="../media/image117.emf"/><Relationship Id="rId5" Type="http://schemas.openxmlformats.org/officeDocument/2006/relationships/image" Target="../media/image116.emf"/><Relationship Id="rId4" Type="http://schemas.openxmlformats.org/officeDocument/2006/relationships/image" Target="../media/image115.emf"/></Relationships>
</file>

<file path=ppt/slides/_rels/slide41.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hyperlink" Target="https://www.githubstatus.com/" TargetMode="External"/><Relationship Id="rId2" Type="http://schemas.openxmlformats.org/officeDocument/2006/relationships/notesSlide" Target="../notesSlides/notesSlide34.xml"/><Relationship Id="rId1" Type="http://schemas.openxmlformats.org/officeDocument/2006/relationships/slideLayout" Target="../slideLayouts/slideLayout25.xml"/><Relationship Id="rId6" Type="http://schemas.openxmlformats.org/officeDocument/2006/relationships/hyperlink" Target="https://status.dev.azure.com/" TargetMode="External"/><Relationship Id="rId5" Type="http://schemas.openxmlformats.org/officeDocument/2006/relationships/hyperlink" Target="https://status.azure.com/en-us/status" TargetMode="External"/><Relationship Id="rId4" Type="http://schemas.openxmlformats.org/officeDocument/2006/relationships/image" Target="../media/image157.png"/></Relationships>
</file>

<file path=ppt/slides/_rels/slide4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25.xml"/><Relationship Id="rId4" Type="http://schemas.openxmlformats.org/officeDocument/2006/relationships/image" Target="../media/image154.png"/></Relationships>
</file>

<file path=ppt/slides/_rels/slide4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64.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307.xml"/></Relationships>
</file>

<file path=ppt/slides/_rels/slide45.xml.rels><?xml version="1.0" encoding="UTF-8" standalone="yes"?>
<Relationships xmlns="http://schemas.openxmlformats.org/package/2006/relationships"><Relationship Id="rId8" Type="http://schemas.openxmlformats.org/officeDocument/2006/relationships/image" Target="../media/image170.svg"/><Relationship Id="rId13" Type="http://schemas.openxmlformats.org/officeDocument/2006/relationships/image" Target="../media/image175.pn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svg"/><Relationship Id="rId17" Type="http://schemas.openxmlformats.org/officeDocument/2006/relationships/image" Target="../media/image90.png"/><Relationship Id="rId2" Type="http://schemas.openxmlformats.org/officeDocument/2006/relationships/notesSlide" Target="../notesSlides/notesSlide37.xml"/><Relationship Id="rId16" Type="http://schemas.openxmlformats.org/officeDocument/2006/relationships/image" Target="../media/image178.svg"/><Relationship Id="rId1" Type="http://schemas.openxmlformats.org/officeDocument/2006/relationships/slideLayout" Target="../slideLayouts/slideLayout308.xml"/><Relationship Id="rId6" Type="http://schemas.openxmlformats.org/officeDocument/2006/relationships/image" Target="../media/image168.svg"/><Relationship Id="rId11" Type="http://schemas.openxmlformats.org/officeDocument/2006/relationships/image" Target="../media/image173.png"/><Relationship Id="rId5" Type="http://schemas.openxmlformats.org/officeDocument/2006/relationships/image" Target="../media/image167.png"/><Relationship Id="rId15" Type="http://schemas.openxmlformats.org/officeDocument/2006/relationships/image" Target="../media/image177.png"/><Relationship Id="rId10" Type="http://schemas.openxmlformats.org/officeDocument/2006/relationships/image" Target="../media/image172.svg"/><Relationship Id="rId4" Type="http://schemas.openxmlformats.org/officeDocument/2006/relationships/image" Target="../media/image166.svg"/><Relationship Id="rId9" Type="http://schemas.openxmlformats.org/officeDocument/2006/relationships/image" Target="../media/image171.png"/><Relationship Id="rId14" Type="http://schemas.openxmlformats.org/officeDocument/2006/relationships/image" Target="../media/image176.svg"/></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308.xml"/></Relationships>
</file>

<file path=ppt/slides/_rels/slide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hyperlink" Target="https://careers.microsoft.com/us/en/culture" TargetMode="External"/><Relationship Id="rId5" Type="http://schemas.openxmlformats.org/officeDocument/2006/relationships/image" Target="../media/image74.jpeg"/><Relationship Id="rId4" Type="http://schemas.openxmlformats.org/officeDocument/2006/relationships/image" Target="../media/image73.jpeg"/></Relationships>
</file>

<file path=ppt/slides/_rels/slide6.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image" Target="../media/image75.jpeg"/><Relationship Id="rId7" Type="http://schemas.openxmlformats.org/officeDocument/2006/relationships/image" Target="../media/image79.emf"/><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jpeg"/><Relationship Id="rId9" Type="http://schemas.openxmlformats.org/officeDocument/2006/relationships/hyperlink" Target="https://docs.microsoft.com/en-us/learn/modules/develop-growth-mindset/"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image" Target="../media/image81.jpeg"/><Relationship Id="rId7" Type="http://schemas.openxmlformats.org/officeDocument/2006/relationships/image" Target="../media/image83.emf"/><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82.emf"/><Relationship Id="rId5" Type="http://schemas.openxmlformats.org/officeDocument/2006/relationships/image" Target="../media/image77.emf"/><Relationship Id="rId4" Type="http://schemas.openxmlformats.org/officeDocument/2006/relationships/image" Target="../media/image75.jpeg"/></Relationships>
</file>

<file path=ppt/slides/_rels/slide8.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5.jpeg"/><Relationship Id="rId7" Type="http://schemas.openxmlformats.org/officeDocument/2006/relationships/image" Target="../media/image87.emf"/><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86.emf"/><Relationship Id="rId5" Type="http://schemas.openxmlformats.org/officeDocument/2006/relationships/image" Target="../media/image77.emf"/><Relationship Id="rId4" Type="http://schemas.openxmlformats.org/officeDocument/2006/relationships/image" Target="../media/image75.jpeg"/><Relationship Id="rId9" Type="http://schemas.openxmlformats.org/officeDocument/2006/relationships/image" Target="../media/image89.png"/></Relationships>
</file>

<file path=ppt/slides/_rels/slide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26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2026084"/>
            <a:ext cx="12191999" cy="4831916"/>
          </a:xfrm>
          <a:prstGeom prst="rect">
            <a:avLst/>
          </a:prstGeom>
        </p:spPr>
      </p:pic>
      <p:sp>
        <p:nvSpPr>
          <p:cNvPr id="8" name="Parallelogram 7"/>
          <p:cNvSpPr/>
          <p:nvPr/>
        </p:nvSpPr>
        <p:spPr bwMode="auto">
          <a:xfrm>
            <a:off x="4988584" y="-35880"/>
            <a:ext cx="9249930" cy="6954834"/>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Parallelogram 13"/>
          <p:cNvSpPr/>
          <p:nvPr/>
        </p:nvSpPr>
        <p:spPr bwMode="auto">
          <a:xfrm>
            <a:off x="4364172" y="2369879"/>
            <a:ext cx="3779882" cy="3297030"/>
          </a:xfrm>
          <a:prstGeom prst="parallelogram">
            <a:avLst>
              <a:gd name="adj" fmla="val 38502"/>
            </a:avLst>
          </a:prstGeom>
          <a:solidFill>
            <a:srgbClr val="0078D4">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Parallelogram 8"/>
          <p:cNvSpPr/>
          <p:nvPr/>
        </p:nvSpPr>
        <p:spPr bwMode="auto">
          <a:xfrm>
            <a:off x="10924402" y="4277778"/>
            <a:ext cx="3834432" cy="3877788"/>
          </a:xfrm>
          <a:prstGeom prst="parallelogram">
            <a:avLst>
              <a:gd name="adj" fmla="val 38502"/>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10491047" y="6070368"/>
            <a:ext cx="1366245" cy="292608"/>
          </a:xfrm>
          <a:prstGeom prst="rect">
            <a:avLst/>
          </a:prstGeom>
        </p:spPr>
      </p:pic>
      <p:sp>
        <p:nvSpPr>
          <p:cNvPr id="2" name="Title 1"/>
          <p:cNvSpPr>
            <a:spLocks noGrp="1"/>
          </p:cNvSpPr>
          <p:nvPr>
            <p:ph type="title" idx="4294967295"/>
          </p:nvPr>
        </p:nvSpPr>
        <p:spPr>
          <a:xfrm>
            <a:off x="1006028" y="1084388"/>
            <a:ext cx="8252272" cy="1661993"/>
          </a:xfrm>
        </p:spPr>
        <p:txBody>
          <a:bodyPr/>
          <a:lstStyle/>
          <a:p>
            <a:pPr>
              <a:lnSpc>
                <a:spcPct val="90000"/>
              </a:lnSpc>
            </a:pPr>
            <a:r>
              <a:rPr lang="en-US" sz="6000">
                <a:cs typeface="Segoe UI"/>
              </a:rPr>
              <a:t>Accelerating Innovation with DevOps</a:t>
            </a:r>
            <a:endParaRPr lang="en-US"/>
          </a:p>
        </p:txBody>
      </p:sp>
      <p:sp>
        <p:nvSpPr>
          <p:cNvPr id="3" name="Text Placeholder 2"/>
          <p:cNvSpPr>
            <a:spLocks noGrp="1"/>
          </p:cNvSpPr>
          <p:nvPr>
            <p:ph type="body" sz="quarter" idx="4294967295"/>
          </p:nvPr>
        </p:nvSpPr>
        <p:spPr>
          <a:xfrm>
            <a:off x="906631" y="3866649"/>
            <a:ext cx="11040204" cy="947952"/>
          </a:xfrm>
        </p:spPr>
        <p:txBody>
          <a:bodyPr/>
          <a:lstStyle/>
          <a:p>
            <a:pPr marL="0" indent="0">
              <a:buNone/>
            </a:pPr>
            <a:r>
              <a:rPr lang="en-US" sz="2800" b="1">
                <a:effectLst/>
              </a:rPr>
              <a:t>Jason Cook – Principal Global Black Belt</a:t>
            </a:r>
          </a:p>
          <a:p>
            <a:pPr marL="0" indent="0">
              <a:buNone/>
            </a:pPr>
            <a:r>
              <a:rPr lang="en-US" sz="2800" b="1">
                <a:effectLst/>
              </a:rPr>
              <a:t>Developer Audience &amp; Platform Engineering</a:t>
            </a:r>
          </a:p>
        </p:txBody>
      </p:sp>
    </p:spTree>
    <p:extLst>
      <p:ext uri="{BB962C8B-B14F-4D97-AF65-F5344CB8AC3E}">
        <p14:creationId xmlns:p14="http://schemas.microsoft.com/office/powerpoint/2010/main" val="1277019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E62D8561-FD73-4022-AE8F-000CD230CF4C}"/>
              </a:ext>
            </a:extLst>
          </p:cNvPr>
          <p:cNvGraphicFramePr/>
          <p:nvPr/>
        </p:nvGraphicFramePr>
        <p:xfrm>
          <a:off x="1127924" y="1359900"/>
          <a:ext cx="9812207" cy="4823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Isosceles Triangle 17">
            <a:extLst>
              <a:ext uri="{FF2B5EF4-FFF2-40B4-BE49-F238E27FC236}">
                <a16:creationId xmlns:a16="http://schemas.microsoft.com/office/drawing/2014/main" id="{6DCBE957-0717-AAAF-EBFA-82BA1FA73A9F}"/>
              </a:ext>
            </a:extLst>
          </p:cNvPr>
          <p:cNvSpPr/>
          <p:nvPr/>
        </p:nvSpPr>
        <p:spPr bwMode="auto">
          <a:xfrm>
            <a:off x="1214661" y="1233668"/>
            <a:ext cx="9635246" cy="4990023"/>
          </a:xfrm>
          <a:prstGeom prst="triangle">
            <a:avLst/>
          </a:prstGeom>
          <a:solidFill>
            <a:schemeClr val="bg2">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75DF286-E4BE-4A1E-B4AF-809D02EEB8AF}"/>
              </a:ext>
            </a:extLst>
          </p:cNvPr>
          <p:cNvCxnSpPr>
            <a:cxnSpLocks/>
          </p:cNvCxnSpPr>
          <p:nvPr/>
        </p:nvCxnSpPr>
        <p:spPr>
          <a:xfrm>
            <a:off x="4101419" y="3314354"/>
            <a:ext cx="386173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8CB585-F0DA-405D-93E7-E2EE2F503215}"/>
              </a:ext>
            </a:extLst>
          </p:cNvPr>
          <p:cNvCxnSpPr>
            <a:cxnSpLocks/>
          </p:cNvCxnSpPr>
          <p:nvPr/>
        </p:nvCxnSpPr>
        <p:spPr>
          <a:xfrm>
            <a:off x="2700811" y="4704614"/>
            <a:ext cx="66733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D55896C1-767A-9F04-1AB6-10D837F0BA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3503" y="5671134"/>
            <a:ext cx="448905" cy="448905"/>
          </a:xfrm>
          <a:prstGeom prst="rect">
            <a:avLst/>
          </a:prstGeom>
        </p:spPr>
      </p:pic>
      <p:pic>
        <p:nvPicPr>
          <p:cNvPr id="9" name="Picture 4">
            <a:extLst>
              <a:ext uri="{FF2B5EF4-FFF2-40B4-BE49-F238E27FC236}">
                <a16:creationId xmlns:a16="http://schemas.microsoft.com/office/drawing/2014/main" id="{6F8B1B6C-8494-097A-8ACE-628C6C39C5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73278" y="5640207"/>
            <a:ext cx="445443" cy="4454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021AD12-C0E2-39D6-30CA-39FB49609893}"/>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4643579" y="5682275"/>
            <a:ext cx="436383" cy="423159"/>
          </a:xfrm>
          <a:prstGeom prst="rect">
            <a:avLst/>
          </a:prstGeom>
        </p:spPr>
      </p:pic>
      <p:pic>
        <p:nvPicPr>
          <p:cNvPr id="11" name="Picture 2">
            <a:extLst>
              <a:ext uri="{FF2B5EF4-FFF2-40B4-BE49-F238E27FC236}">
                <a16:creationId xmlns:a16="http://schemas.microsoft.com/office/drawing/2014/main" id="{55D73443-C43D-8DAE-A182-364B02F43F5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32009" y="5681001"/>
            <a:ext cx="435006" cy="435006"/>
          </a:xfrm>
          <a:prstGeom prst="rect">
            <a:avLst/>
          </a:prstGeom>
          <a:noFill/>
          <a:extLst>
            <a:ext uri="{909E8E84-426E-40DD-AFC4-6F175D3DCCD1}">
              <a14:hiddenFill xmlns:a14="http://schemas.microsoft.com/office/drawing/2010/main">
                <a:solidFill>
                  <a:srgbClr val="FFFFFF"/>
                </a:solidFill>
              </a14:hiddenFill>
            </a:ext>
          </a:extLst>
        </p:spPr>
      </p:pic>
      <p:pic>
        <p:nvPicPr>
          <p:cNvPr id="14" name="MS logo gray - EMF" descr="Microsoft logo, gray text version">
            <a:extLst>
              <a:ext uri="{FF2B5EF4-FFF2-40B4-BE49-F238E27FC236}">
                <a16:creationId xmlns:a16="http://schemas.microsoft.com/office/drawing/2014/main" id="{EB3DA3C1-53BB-12A9-E476-DC7C358BB1CC}"/>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r="78055"/>
          <a:stretch/>
        </p:blipFill>
        <p:spPr bwMode="black">
          <a:xfrm>
            <a:off x="4101419" y="5736543"/>
            <a:ext cx="367876" cy="358965"/>
          </a:xfrm>
          <a:prstGeom prst="rect">
            <a:avLst/>
          </a:prstGeom>
        </p:spPr>
      </p:pic>
      <p:pic>
        <p:nvPicPr>
          <p:cNvPr id="15" name="Picture 14">
            <a:extLst>
              <a:ext uri="{FF2B5EF4-FFF2-40B4-BE49-F238E27FC236}">
                <a16:creationId xmlns:a16="http://schemas.microsoft.com/office/drawing/2014/main" id="{FE92E360-DC68-97B5-2B5A-AA8CAB63E404}"/>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7261969" y="5713674"/>
            <a:ext cx="339440" cy="339441"/>
          </a:xfrm>
          <a:prstGeom prst="rect">
            <a:avLst/>
          </a:prstGeom>
        </p:spPr>
      </p:pic>
      <p:pic>
        <p:nvPicPr>
          <p:cNvPr id="22" name="Graphic 21">
            <a:extLst>
              <a:ext uri="{FF2B5EF4-FFF2-40B4-BE49-F238E27FC236}">
                <a16:creationId xmlns:a16="http://schemas.microsoft.com/office/drawing/2014/main" id="{CE91057A-DF59-0CCF-651B-B972E58DB25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98839" y="5500801"/>
            <a:ext cx="671210" cy="671210"/>
          </a:xfrm>
          <a:prstGeom prst="rect">
            <a:avLst/>
          </a:prstGeom>
        </p:spPr>
      </p:pic>
      <p:pic>
        <p:nvPicPr>
          <p:cNvPr id="24" name="Picture 23">
            <a:extLst>
              <a:ext uri="{FF2B5EF4-FFF2-40B4-BE49-F238E27FC236}">
                <a16:creationId xmlns:a16="http://schemas.microsoft.com/office/drawing/2014/main" id="{079D0BC1-A3A6-C5EB-5C69-416AA5E25355}"/>
              </a:ext>
              <a:ext uri="{C183D7F6-B498-43B3-948B-1728B52AA6E4}">
                <adec:decorative xmlns:adec="http://schemas.microsoft.com/office/drawing/2017/decorative" val="1"/>
              </a:ext>
            </a:extLst>
          </p:cNvPr>
          <p:cNvPicPr>
            <a:picLocks noChangeAspect="1"/>
          </p:cNvPicPr>
          <p:nvPr/>
        </p:nvPicPr>
        <p:blipFill>
          <a:blip r:embed="rId17">
            <a:clrChange>
              <a:clrFrom>
                <a:srgbClr val="000000"/>
              </a:clrFrom>
              <a:clrTo>
                <a:srgbClr val="000000">
                  <a:alpha val="0"/>
                </a:srgbClr>
              </a:clrTo>
            </a:clrChange>
          </a:blip>
          <a:stretch>
            <a:fillRect/>
          </a:stretch>
        </p:blipFill>
        <p:spPr>
          <a:xfrm>
            <a:off x="8471114" y="5607029"/>
            <a:ext cx="540054" cy="540054"/>
          </a:xfrm>
          <a:prstGeom prst="rect">
            <a:avLst/>
          </a:prstGeom>
        </p:spPr>
      </p:pic>
      <p:pic>
        <p:nvPicPr>
          <p:cNvPr id="29" name="Graphic 28">
            <a:extLst>
              <a:ext uri="{FF2B5EF4-FFF2-40B4-BE49-F238E27FC236}">
                <a16:creationId xmlns:a16="http://schemas.microsoft.com/office/drawing/2014/main" id="{6C4B094B-5274-42A4-8925-4807E6482551}"/>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27719" t="27511" r="24217" b="27351"/>
          <a:stretch/>
        </p:blipFill>
        <p:spPr>
          <a:xfrm>
            <a:off x="5277392" y="5667128"/>
            <a:ext cx="463194" cy="435006"/>
          </a:xfrm>
          <a:prstGeom prst="rect">
            <a:avLst/>
          </a:prstGeom>
        </p:spPr>
      </p:pic>
      <p:pic>
        <p:nvPicPr>
          <p:cNvPr id="30" name="Picture 2">
            <a:extLst>
              <a:ext uri="{FF2B5EF4-FFF2-40B4-BE49-F238E27FC236}">
                <a16:creationId xmlns:a16="http://schemas.microsoft.com/office/drawing/2014/main" id="{D111F4C3-9231-682A-8250-11AC96484775}"/>
              </a:ext>
              <a:ext uri="{C183D7F6-B498-43B3-948B-1728B52AA6E4}">
                <adec:decorative xmlns:adec="http://schemas.microsoft.com/office/drawing/2017/decorative" val="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52270" y="5698639"/>
            <a:ext cx="354476" cy="354476"/>
          </a:xfrm>
          <a:prstGeom prst="rect">
            <a:avLst/>
          </a:prstGeom>
          <a:noFill/>
        </p:spPr>
      </p:pic>
      <p:sp>
        <p:nvSpPr>
          <p:cNvPr id="31" name="TextBox 30">
            <a:extLst>
              <a:ext uri="{FF2B5EF4-FFF2-40B4-BE49-F238E27FC236}">
                <a16:creationId xmlns:a16="http://schemas.microsoft.com/office/drawing/2014/main" id="{B25A221E-AE32-E35C-14C6-9A01DFD8BACB}"/>
              </a:ext>
            </a:extLst>
          </p:cNvPr>
          <p:cNvSpPr txBox="1"/>
          <p:nvPr/>
        </p:nvSpPr>
        <p:spPr>
          <a:xfrm>
            <a:off x="4920676" y="3009153"/>
            <a:ext cx="2226702" cy="610400"/>
          </a:xfrm>
          <a:prstGeom prst="roundRect">
            <a:avLst>
              <a:gd name="adj" fmla="val 12910"/>
            </a:avLst>
          </a:prstGeom>
          <a:gradFill flip="none" rotWithShape="1">
            <a:gsLst>
              <a:gs pos="50000">
                <a:srgbClr val="8DC8E8"/>
              </a:gs>
              <a:gs pos="10000">
                <a:srgbClr val="C5B4E3"/>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182880" tIns="45720" rIns="182880" bIns="45720" rtlCol="0" anchor="ctr" anchorCtr="0">
            <a:spAutoFit/>
          </a:bodyPr>
          <a:lstStyle/>
          <a:p>
            <a:pPr marL="0" marR="0" lvl="0" indent="0" algn="ctr" defTabSz="932472" rtl="0" eaLnBrk="1" fontAlgn="base" latinLnBrk="0" hangingPunct="1">
              <a:lnSpc>
                <a:spcPct val="115079"/>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panose="020B0502040204020203" pitchFamily="34" charset="0"/>
                <a:ea typeface="Segoe UI" pitchFamily="34" charset="0"/>
                <a:cs typeface="Segoe UI Semibold" panose="020B0502040204020203" pitchFamily="34" charset="0"/>
              </a:rPr>
              <a:t>Local customizations</a:t>
            </a:r>
            <a:endParaRPr kumimoji="0" lang="en-US" sz="1800" b="0" i="0" u="none" strike="noStrike" kern="1200" cap="none" spc="0" normalizeH="0" baseline="0" noProof="0">
              <a:ln>
                <a:noFill/>
              </a:ln>
              <a:solidFill>
                <a:srgbClr val="040D21"/>
              </a:solidFill>
              <a:effectLst/>
              <a:uLnTx/>
              <a:uFillTx/>
              <a:latin typeface="Segoe UI"/>
              <a:ea typeface="+mn-ea"/>
              <a:cs typeface="+mn-cs"/>
            </a:endParaRPr>
          </a:p>
          <a:p>
            <a:pPr marL="0" marR="0" lvl="0" indent="0" algn="ctr" defTabSz="932472" rtl="0" eaLnBrk="1" fontAlgn="base" latinLnBrk="0" hangingPunct="1">
              <a:lnSpc>
                <a:spcPct val="115079"/>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panose="020B0502040204020203" pitchFamily="34" charset="0"/>
                <a:ea typeface="Segoe UI" pitchFamily="34" charset="0"/>
                <a:cs typeface="Segoe UI Semibold" panose="020B0502040204020203" pitchFamily="34" charset="0"/>
              </a:rPr>
              <a:t> and Extensibility</a:t>
            </a:r>
          </a:p>
        </p:txBody>
      </p:sp>
      <p:sp>
        <p:nvSpPr>
          <p:cNvPr id="32" name="TextBox 31">
            <a:extLst>
              <a:ext uri="{FF2B5EF4-FFF2-40B4-BE49-F238E27FC236}">
                <a16:creationId xmlns:a16="http://schemas.microsoft.com/office/drawing/2014/main" id="{5DD96C17-7D47-C347-7B1F-0BA6625683DC}"/>
              </a:ext>
            </a:extLst>
          </p:cNvPr>
          <p:cNvSpPr txBox="1"/>
          <p:nvPr/>
        </p:nvSpPr>
        <p:spPr>
          <a:xfrm>
            <a:off x="4539284" y="4403451"/>
            <a:ext cx="2989487" cy="610400"/>
          </a:xfrm>
          <a:prstGeom prst="roundRect">
            <a:avLst>
              <a:gd name="adj" fmla="val 12910"/>
            </a:avLst>
          </a:prstGeom>
          <a:gradFill flip="none" rotWithShape="1">
            <a:gsLst>
              <a:gs pos="50000">
                <a:srgbClr val="8DC8E8"/>
              </a:gs>
              <a:gs pos="10000">
                <a:srgbClr val="C5B4E3"/>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182880" tIns="45720" rIns="182880" bIns="45720" rtlCol="0" anchor="ctr" anchorCtr="0">
            <a:spAutoFit/>
          </a:bodyPr>
          <a:lstStyle/>
          <a:p>
            <a:pPr marL="0" marR="0" lvl="0" indent="0" algn="ctr" defTabSz="932472" rtl="0" eaLnBrk="1" fontAlgn="base" latinLnBrk="0" hangingPunct="1">
              <a:lnSpc>
                <a:spcPct val="115079"/>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panose="020B0502040204020203" pitchFamily="34" charset="0"/>
                <a:ea typeface="Segoe UI" pitchFamily="34" charset="0"/>
                <a:cs typeface="Segoe UI Semibold" panose="020B0502040204020203" pitchFamily="34" charset="0"/>
              </a:rPr>
              <a:t>Security, Platform Management and Integrated Experiences </a:t>
            </a:r>
            <a:endParaRPr kumimoji="0" lang="en-US" sz="1800" b="0" i="0" u="none" strike="noStrike" kern="1200" cap="none" spc="0" normalizeH="0" baseline="0" noProof="0">
              <a:ln>
                <a:noFill/>
              </a:ln>
              <a:solidFill>
                <a:srgbClr val="040D21"/>
              </a:solidFill>
              <a:effectLst/>
              <a:uLnTx/>
              <a:uFillTx/>
              <a:latin typeface="Segoe UI"/>
              <a:ea typeface="+mn-ea"/>
              <a:cs typeface="+mn-cs"/>
            </a:endParaRPr>
          </a:p>
        </p:txBody>
      </p:sp>
      <p:sp>
        <p:nvSpPr>
          <p:cNvPr id="35" name="Rounded Rectangle 34">
            <a:extLst>
              <a:ext uri="{FF2B5EF4-FFF2-40B4-BE49-F238E27FC236}">
                <a16:creationId xmlns:a16="http://schemas.microsoft.com/office/drawing/2014/main" id="{B3888701-4306-7A91-7B79-F6CD85417BEF}"/>
              </a:ext>
            </a:extLst>
          </p:cNvPr>
          <p:cNvSpPr/>
          <p:nvPr/>
        </p:nvSpPr>
        <p:spPr bwMode="auto">
          <a:xfrm>
            <a:off x="727093" y="2190600"/>
            <a:ext cx="1672475" cy="1672475"/>
          </a:xfrm>
          <a:prstGeom prst="roundRect">
            <a:avLst>
              <a:gd name="adj" fmla="val 8912"/>
            </a:avLst>
          </a:prstGeom>
          <a:solidFill>
            <a:srgbClr val="3A4953"/>
          </a:solidFill>
          <a:ln>
            <a:solidFill>
              <a:srgbClr val="3A4953"/>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Integrated developer experiences that improve </a:t>
            </a:r>
            <a:r>
              <a:rPr kumimoji="0" lang="en-US" sz="14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productivity &amp; satisfaction</a:t>
            </a:r>
          </a:p>
        </p:txBody>
      </p:sp>
      <p:sp>
        <p:nvSpPr>
          <p:cNvPr id="40" name="Rounded Rectangle 39">
            <a:extLst>
              <a:ext uri="{FF2B5EF4-FFF2-40B4-BE49-F238E27FC236}">
                <a16:creationId xmlns:a16="http://schemas.microsoft.com/office/drawing/2014/main" id="{DC6467D7-84BA-1851-3A80-C7518583BC71}"/>
              </a:ext>
            </a:extLst>
          </p:cNvPr>
          <p:cNvSpPr>
            <a:spLocks noChangeAspect="1"/>
          </p:cNvSpPr>
          <p:nvPr/>
        </p:nvSpPr>
        <p:spPr bwMode="auto">
          <a:xfrm>
            <a:off x="9514412" y="2190600"/>
            <a:ext cx="1672475" cy="1672475"/>
          </a:xfrm>
          <a:prstGeom prst="roundRect">
            <a:avLst>
              <a:gd name="adj" fmla="val 8912"/>
            </a:avLst>
          </a:prstGeom>
          <a:solidFill>
            <a:srgbClr val="3A4953"/>
          </a:solidFill>
          <a:ln>
            <a:solidFill>
              <a:srgbClr val="3A4953"/>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Performance and </a:t>
            </a:r>
            <a:r>
              <a:rPr kumimoji="0" lang="en-US" sz="14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security</a:t>
            </a: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at enterprise </a:t>
            </a:r>
            <a:r>
              <a:rPr kumimoji="0" lang="en-US" sz="14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scale</a:t>
            </a:r>
          </a:p>
        </p:txBody>
      </p:sp>
      <p:sp>
        <p:nvSpPr>
          <p:cNvPr id="4" name="Title 23">
            <a:extLst>
              <a:ext uri="{FF2B5EF4-FFF2-40B4-BE49-F238E27FC236}">
                <a16:creationId xmlns:a16="http://schemas.microsoft.com/office/drawing/2014/main" id="{3D2A9653-081C-20A9-44B0-BEA0F8B6992E}"/>
              </a:ext>
            </a:extLst>
          </p:cNvPr>
          <p:cNvSpPr>
            <a:spLocks noGrp="1"/>
          </p:cNvSpPr>
          <p:nvPr>
            <p:ph type="title"/>
          </p:nvPr>
        </p:nvSpPr>
        <p:spPr/>
        <p:txBody>
          <a:bodyPr/>
          <a:lstStyle/>
          <a:p>
            <a:pPr algn="ctr"/>
            <a:r>
              <a:rPr lang="en-US" sz="3200">
                <a:solidFill>
                  <a:schemeClr val="bg2"/>
                </a:solidFill>
              </a:rPr>
              <a:t>1ES informed our approach to platform engineering</a:t>
            </a:r>
            <a:endParaRPr lang="en-IN" sz="3200">
              <a:solidFill>
                <a:schemeClr val="bg2"/>
              </a:solidFill>
            </a:endParaRPr>
          </a:p>
        </p:txBody>
      </p:sp>
      <p:sp>
        <p:nvSpPr>
          <p:cNvPr id="16" name="Microsoft Confidential">
            <a:extLst>
              <a:ext uri="{FF2B5EF4-FFF2-40B4-BE49-F238E27FC236}">
                <a16:creationId xmlns:a16="http://schemas.microsoft.com/office/drawing/2014/main" id="{9B4BFC9E-DCB3-6865-DDEF-F9C3E9C887D5}"/>
              </a:ext>
              <a:ext uri="{C183D7F6-B498-43B3-948B-1728B52AA6E4}">
                <adec:decorative xmlns:adec="http://schemas.microsoft.com/office/drawing/2017/decorative" val="1"/>
              </a:ext>
            </a:extLst>
          </p:cNvPr>
          <p:cNvSpPr txBox="1"/>
          <p:nvPr/>
        </p:nvSpPr>
        <p:spPr>
          <a:xfrm>
            <a:off x="4084320" y="6517900"/>
            <a:ext cx="4023360" cy="217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1" tIns="45711" rIns="45711" bIns="45711" anchor="ctr">
            <a:spAutoFit/>
          </a:bodyPr>
          <a:lstStyle>
            <a:lvl1pPr algn="ctr">
              <a:defRPr sz="1000">
                <a:solidFill>
                  <a:srgbClr val="FFFFFF"/>
                </a:solidFill>
              </a:defRPr>
            </a:lvl1pPr>
          </a:lstStyle>
          <a:p>
            <a:pPr marL="0" marR="0" lvl="0" indent="0" algn="ctr" defTabSz="914225"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B1B3B3"/>
                </a:solidFill>
                <a:effectLst/>
                <a:uLnTx/>
                <a:uFillTx/>
                <a:latin typeface="Segoe UI"/>
                <a:ea typeface="Calibri"/>
                <a:cs typeface="Calibri"/>
                <a:sym typeface="Calibri"/>
              </a:rPr>
              <a:t>MICROSOFT CONFIDENTIAL</a:t>
            </a:r>
          </a:p>
        </p:txBody>
      </p:sp>
      <p:sp>
        <p:nvSpPr>
          <p:cNvPr id="5" name="TextBox 4">
            <a:extLst>
              <a:ext uri="{FF2B5EF4-FFF2-40B4-BE49-F238E27FC236}">
                <a16:creationId xmlns:a16="http://schemas.microsoft.com/office/drawing/2014/main" id="{3B1D4419-A602-9A6F-A29D-4369B35A2530}"/>
              </a:ext>
            </a:extLst>
          </p:cNvPr>
          <p:cNvSpPr txBox="1"/>
          <p:nvPr/>
        </p:nvSpPr>
        <p:spPr>
          <a:xfrm>
            <a:off x="3922369" y="2366375"/>
            <a:ext cx="42198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UI Semibold"/>
              </a:rPr>
              <a:t>App Developers</a:t>
            </a:r>
          </a:p>
        </p:txBody>
      </p:sp>
      <p:sp>
        <p:nvSpPr>
          <p:cNvPr id="12" name="TextBox 11">
            <a:extLst>
              <a:ext uri="{FF2B5EF4-FFF2-40B4-BE49-F238E27FC236}">
                <a16:creationId xmlns:a16="http://schemas.microsoft.com/office/drawing/2014/main" id="{85699EBB-FA08-7263-831E-7E32DEA929EA}"/>
              </a:ext>
            </a:extLst>
          </p:cNvPr>
          <p:cNvSpPr txBox="1"/>
          <p:nvPr/>
        </p:nvSpPr>
        <p:spPr>
          <a:xfrm>
            <a:off x="3950828" y="3827529"/>
            <a:ext cx="42198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UI Semibold"/>
              </a:rPr>
              <a:t>Engineering Platform</a:t>
            </a:r>
          </a:p>
        </p:txBody>
      </p:sp>
      <p:sp>
        <p:nvSpPr>
          <p:cNvPr id="13" name="TextBox 12">
            <a:extLst>
              <a:ext uri="{FF2B5EF4-FFF2-40B4-BE49-F238E27FC236}">
                <a16:creationId xmlns:a16="http://schemas.microsoft.com/office/drawing/2014/main" id="{E8747923-5881-CBB5-56C4-CA2A47435FC7}"/>
              </a:ext>
            </a:extLst>
          </p:cNvPr>
          <p:cNvSpPr txBox="1"/>
          <p:nvPr/>
        </p:nvSpPr>
        <p:spPr>
          <a:xfrm>
            <a:off x="3950828" y="5128080"/>
            <a:ext cx="42198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UI Semibold"/>
              </a:rPr>
              <a:t>Microsoft Developer Products</a:t>
            </a:r>
          </a:p>
        </p:txBody>
      </p:sp>
    </p:spTree>
    <p:extLst>
      <p:ext uri="{BB962C8B-B14F-4D97-AF65-F5344CB8AC3E}">
        <p14:creationId xmlns:p14="http://schemas.microsoft.com/office/powerpoint/2010/main" val="2371718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7">
            <a:extLst>
              <a:ext uri="{FF2B5EF4-FFF2-40B4-BE49-F238E27FC236}">
                <a16:creationId xmlns:a16="http://schemas.microsoft.com/office/drawing/2014/main" id="{19522803-7AAF-6843-A0DA-910E49B10590}"/>
              </a:ext>
            </a:extLst>
          </p:cNvPr>
          <p:cNvSpPr>
            <a:spLocks noGrp="1"/>
          </p:cNvSpPr>
          <p:nvPr>
            <p:ph type="title"/>
          </p:nvPr>
        </p:nvSpPr>
        <p:spPr>
          <a:xfrm>
            <a:off x="455995" y="620827"/>
            <a:ext cx="4723349" cy="795089"/>
          </a:xfrm>
        </p:spPr>
        <p:txBody>
          <a:bodyPr/>
          <a:lstStyle/>
          <a:p>
            <a:r>
              <a:rPr lang="en-US">
                <a:solidFill>
                  <a:schemeClr val="bg1"/>
                </a:solidFill>
              </a:rPr>
              <a:t>What we’ve done throughout our DevOps journey</a:t>
            </a:r>
          </a:p>
        </p:txBody>
      </p:sp>
      <p:grpSp>
        <p:nvGrpSpPr>
          <p:cNvPr id="3" name="Group 2">
            <a:extLst>
              <a:ext uri="{FF2B5EF4-FFF2-40B4-BE49-F238E27FC236}">
                <a16:creationId xmlns:a16="http://schemas.microsoft.com/office/drawing/2014/main" id="{FE61131E-E43D-4979-8763-6185B0A6A505}"/>
              </a:ext>
            </a:extLst>
          </p:cNvPr>
          <p:cNvGrpSpPr/>
          <p:nvPr/>
        </p:nvGrpSpPr>
        <p:grpSpPr>
          <a:xfrm>
            <a:off x="455995" y="2180835"/>
            <a:ext cx="2908672" cy="1404381"/>
            <a:chOff x="455995" y="2180835"/>
            <a:chExt cx="2908672" cy="1404381"/>
          </a:xfrm>
        </p:grpSpPr>
        <p:sp>
          <p:nvSpPr>
            <p:cNvPr id="12" name="Rectangle 11">
              <a:extLst>
                <a:ext uri="{FF2B5EF4-FFF2-40B4-BE49-F238E27FC236}">
                  <a16:creationId xmlns:a16="http://schemas.microsoft.com/office/drawing/2014/main" id="{BCBF3059-2EB8-B043-B66C-0D15D523D7FF}"/>
                </a:ext>
              </a:extLst>
            </p:cNvPr>
            <p:cNvSpPr/>
            <p:nvPr/>
          </p:nvSpPr>
          <p:spPr>
            <a:xfrm>
              <a:off x="966159" y="2519996"/>
              <a:ext cx="2398508" cy="1065220"/>
            </a:xfrm>
            <a:prstGeom prst="rect">
              <a:avLst/>
            </a:prstGeom>
          </p:spPr>
          <p:txBody>
            <a:bodyPr wrap="square" lIns="0" tIns="0" rIns="0" bIns="0">
              <a:spAutoFit/>
            </a:bodyPr>
            <a:lstStyle/>
            <a:p>
              <a:pPr defTabSz="914367">
                <a:spcAft>
                  <a:spcPts val="392"/>
                </a:spcAft>
                <a:buClr>
                  <a:srgbClr val="0078D3"/>
                </a:buClr>
              </a:pPr>
              <a:r>
                <a:rPr lang="en-US" sz="1372">
                  <a:solidFill>
                    <a:srgbClr val="FFFFFF"/>
                  </a:solidFill>
                  <a:latin typeface="Segoe UI"/>
                </a:rPr>
                <a:t>We adopted objectives and key results (OKRs) to create clarity across engineering teams and changed how we measured success.</a:t>
              </a:r>
            </a:p>
          </p:txBody>
        </p:sp>
        <p:sp>
          <p:nvSpPr>
            <p:cNvPr id="13" name="Rectangle 12">
              <a:extLst>
                <a:ext uri="{FF2B5EF4-FFF2-40B4-BE49-F238E27FC236}">
                  <a16:creationId xmlns:a16="http://schemas.microsoft.com/office/drawing/2014/main" id="{F5F8E58C-FBF8-804F-A5FA-BC7A4C68A494}"/>
                </a:ext>
              </a:extLst>
            </p:cNvPr>
            <p:cNvSpPr/>
            <p:nvPr/>
          </p:nvSpPr>
          <p:spPr>
            <a:xfrm>
              <a:off x="966157" y="2180835"/>
              <a:ext cx="1438889" cy="211209"/>
            </a:xfrm>
            <a:prstGeom prst="rect">
              <a:avLst/>
            </a:prstGeom>
          </p:spPr>
          <p:txBody>
            <a:bodyPr wrap="square" lIns="0" tIns="0" rIns="0" bIns="0">
              <a:spAutoFit/>
            </a:bodyPr>
            <a:lstStyle/>
            <a:p>
              <a:pPr defTabSz="914367"/>
              <a:r>
                <a:rPr lang="en-US" sz="1372" b="1">
                  <a:solidFill>
                    <a:srgbClr val="5ACBF0"/>
                  </a:solidFill>
                  <a:latin typeface="Segoe UI Semibold"/>
                </a:rPr>
                <a:t>Created clarity</a:t>
              </a:r>
            </a:p>
          </p:txBody>
        </p:sp>
        <p:pic>
          <p:nvPicPr>
            <p:cNvPr id="2" name="Picture 1"/>
            <p:cNvPicPr>
              <a:picLocks noChangeAspect="1"/>
            </p:cNvPicPr>
            <p:nvPr/>
          </p:nvPicPr>
          <p:blipFill>
            <a:blip r:embed="rId3"/>
            <a:stretch>
              <a:fillRect/>
            </a:stretch>
          </p:blipFill>
          <p:spPr>
            <a:xfrm>
              <a:off x="455995" y="2237140"/>
              <a:ext cx="349482" cy="349482"/>
            </a:xfrm>
            <a:prstGeom prst="rect">
              <a:avLst/>
            </a:prstGeom>
          </p:spPr>
        </p:pic>
      </p:grpSp>
      <p:grpSp>
        <p:nvGrpSpPr>
          <p:cNvPr id="10" name="Group 9">
            <a:extLst>
              <a:ext uri="{FF2B5EF4-FFF2-40B4-BE49-F238E27FC236}">
                <a16:creationId xmlns:a16="http://schemas.microsoft.com/office/drawing/2014/main" id="{89248EE0-076B-4AB9-9452-57E7F50D4E51}"/>
              </a:ext>
            </a:extLst>
          </p:cNvPr>
          <p:cNvGrpSpPr/>
          <p:nvPr/>
        </p:nvGrpSpPr>
        <p:grpSpPr>
          <a:xfrm>
            <a:off x="459702" y="4249511"/>
            <a:ext cx="3394265" cy="1810337"/>
            <a:chOff x="459702" y="4249511"/>
            <a:chExt cx="3394265" cy="1810337"/>
          </a:xfrm>
        </p:grpSpPr>
        <p:sp>
          <p:nvSpPr>
            <p:cNvPr id="25" name="Rectangle 24">
              <a:extLst>
                <a:ext uri="{FF2B5EF4-FFF2-40B4-BE49-F238E27FC236}">
                  <a16:creationId xmlns:a16="http://schemas.microsoft.com/office/drawing/2014/main" id="{BCBF3059-2EB8-B043-B66C-0D15D523D7FF}"/>
                </a:ext>
              </a:extLst>
            </p:cNvPr>
            <p:cNvSpPr/>
            <p:nvPr/>
          </p:nvSpPr>
          <p:spPr>
            <a:xfrm>
              <a:off x="966155" y="4792597"/>
              <a:ext cx="2887812" cy="1267251"/>
            </a:xfrm>
            <a:prstGeom prst="rect">
              <a:avLst/>
            </a:prstGeom>
          </p:spPr>
          <p:txBody>
            <a:bodyPr wrap="square" lIns="0" tIns="0" rIns="0" bIns="0">
              <a:spAutoFit/>
            </a:bodyPr>
            <a:lstStyle/>
            <a:p>
              <a:pPr defTabSz="914367"/>
              <a:r>
                <a:rPr lang="en-US" sz="1372">
                  <a:solidFill>
                    <a:srgbClr val="FFFFFF"/>
                  </a:solidFill>
                  <a:latin typeface="Segoe UI"/>
                </a:rPr>
                <a:t>Developers own the end to end lifecycle of their products.  This means introducing ways to better collaborate on code, raising the quality bar, and adopting feature flags to get early feedback.</a:t>
              </a:r>
            </a:p>
          </p:txBody>
        </p:sp>
        <p:sp>
          <p:nvSpPr>
            <p:cNvPr id="26" name="Rectangle 25">
              <a:extLst>
                <a:ext uri="{FF2B5EF4-FFF2-40B4-BE49-F238E27FC236}">
                  <a16:creationId xmlns:a16="http://schemas.microsoft.com/office/drawing/2014/main" id="{F5F8E58C-FBF8-804F-A5FA-BC7A4C68A494}"/>
                </a:ext>
              </a:extLst>
            </p:cNvPr>
            <p:cNvSpPr/>
            <p:nvPr/>
          </p:nvSpPr>
          <p:spPr>
            <a:xfrm>
              <a:off x="966155" y="4249511"/>
              <a:ext cx="2535146" cy="422417"/>
            </a:xfrm>
            <a:prstGeom prst="rect">
              <a:avLst/>
            </a:prstGeom>
          </p:spPr>
          <p:txBody>
            <a:bodyPr wrap="square" lIns="0" tIns="0" rIns="0" bIns="0">
              <a:spAutoFit/>
            </a:bodyPr>
            <a:lstStyle/>
            <a:p>
              <a:pPr defTabSz="914367"/>
              <a:r>
                <a:rPr lang="en-US" sz="1372" b="1">
                  <a:solidFill>
                    <a:srgbClr val="5ACBF0"/>
                  </a:solidFill>
                  <a:latin typeface="Segoe UI Semibold"/>
                </a:rPr>
                <a:t>Changed how we collaborate, develop, and deliver</a:t>
              </a:r>
            </a:p>
          </p:txBody>
        </p:sp>
        <p:pic>
          <p:nvPicPr>
            <p:cNvPr id="4" name="Picture 3"/>
            <p:cNvPicPr>
              <a:picLocks noChangeAspect="1"/>
            </p:cNvPicPr>
            <p:nvPr/>
          </p:nvPicPr>
          <p:blipFill>
            <a:blip r:embed="rId4"/>
            <a:stretch>
              <a:fillRect/>
            </a:stretch>
          </p:blipFill>
          <p:spPr>
            <a:xfrm>
              <a:off x="459702" y="4308937"/>
              <a:ext cx="345774" cy="345774"/>
            </a:xfrm>
            <a:prstGeom prst="rect">
              <a:avLst/>
            </a:prstGeom>
          </p:spPr>
        </p:pic>
      </p:grpSp>
      <p:grpSp>
        <p:nvGrpSpPr>
          <p:cNvPr id="9" name="Group 8">
            <a:extLst>
              <a:ext uri="{FF2B5EF4-FFF2-40B4-BE49-F238E27FC236}">
                <a16:creationId xmlns:a16="http://schemas.microsoft.com/office/drawing/2014/main" id="{9ABF4174-7FAB-40E1-A3AA-52FF24156CFF}"/>
              </a:ext>
            </a:extLst>
          </p:cNvPr>
          <p:cNvGrpSpPr/>
          <p:nvPr/>
        </p:nvGrpSpPr>
        <p:grpSpPr>
          <a:xfrm>
            <a:off x="8277612" y="2128864"/>
            <a:ext cx="3249119" cy="1608305"/>
            <a:chOff x="8277612" y="2128864"/>
            <a:chExt cx="3249119" cy="1608305"/>
          </a:xfrm>
        </p:grpSpPr>
        <p:sp>
          <p:nvSpPr>
            <p:cNvPr id="23" name="Rectangle 22">
              <a:extLst>
                <a:ext uri="{FF2B5EF4-FFF2-40B4-BE49-F238E27FC236}">
                  <a16:creationId xmlns:a16="http://schemas.microsoft.com/office/drawing/2014/main" id="{BCBF3059-2EB8-B043-B66C-0D15D523D7FF}"/>
                </a:ext>
              </a:extLst>
            </p:cNvPr>
            <p:cNvSpPr/>
            <p:nvPr/>
          </p:nvSpPr>
          <p:spPr>
            <a:xfrm>
              <a:off x="8764508" y="2468023"/>
              <a:ext cx="2762223" cy="1269146"/>
            </a:xfrm>
            <a:prstGeom prst="rect">
              <a:avLst/>
            </a:prstGeom>
          </p:spPr>
          <p:txBody>
            <a:bodyPr wrap="square" lIns="0" tIns="0" rIns="0" bIns="0">
              <a:spAutoFit/>
            </a:bodyPr>
            <a:lstStyle/>
            <a:p>
              <a:pPr defTabSz="914367"/>
              <a:r>
                <a:rPr lang="en-US" sz="1372">
                  <a:solidFill>
                    <a:srgbClr val="FFFFFF"/>
                  </a:solidFill>
                  <a:latin typeface="Segoe UI"/>
                </a:rPr>
                <a:t>Engineering teams own the entire lifecycle of a feature, from inception through operation. As issues or incidents arise, engineering teams are responsible for owning the customer response.</a:t>
              </a:r>
            </a:p>
          </p:txBody>
        </p:sp>
        <p:sp>
          <p:nvSpPr>
            <p:cNvPr id="24" name="Rectangle 23">
              <a:extLst>
                <a:ext uri="{FF2B5EF4-FFF2-40B4-BE49-F238E27FC236}">
                  <a16:creationId xmlns:a16="http://schemas.microsoft.com/office/drawing/2014/main" id="{F5F8E58C-FBF8-804F-A5FA-BC7A4C68A494}"/>
                </a:ext>
              </a:extLst>
            </p:cNvPr>
            <p:cNvSpPr/>
            <p:nvPr/>
          </p:nvSpPr>
          <p:spPr>
            <a:xfrm>
              <a:off x="8764507" y="2128864"/>
              <a:ext cx="2350620" cy="211209"/>
            </a:xfrm>
            <a:prstGeom prst="rect">
              <a:avLst/>
            </a:prstGeom>
          </p:spPr>
          <p:txBody>
            <a:bodyPr wrap="square" lIns="0" tIns="0" rIns="0" bIns="0">
              <a:spAutoFit/>
            </a:bodyPr>
            <a:lstStyle/>
            <a:p>
              <a:pPr defTabSz="914367"/>
              <a:r>
                <a:rPr lang="en-US" sz="1372" b="1">
                  <a:solidFill>
                    <a:srgbClr val="5ACBF0"/>
                  </a:solidFill>
                  <a:latin typeface="Segoe UI Semibold"/>
                </a:rPr>
                <a:t>Evolved to full stack teams</a:t>
              </a:r>
            </a:p>
          </p:txBody>
        </p:sp>
        <p:pic>
          <p:nvPicPr>
            <p:cNvPr id="5" name="Picture 4"/>
            <p:cNvPicPr>
              <a:picLocks noChangeAspect="1"/>
            </p:cNvPicPr>
            <p:nvPr/>
          </p:nvPicPr>
          <p:blipFill>
            <a:blip r:embed="rId5"/>
            <a:stretch>
              <a:fillRect/>
            </a:stretch>
          </p:blipFill>
          <p:spPr>
            <a:xfrm>
              <a:off x="8277612" y="2185169"/>
              <a:ext cx="326213" cy="326213"/>
            </a:xfrm>
            <a:prstGeom prst="rect">
              <a:avLst/>
            </a:prstGeom>
          </p:spPr>
        </p:pic>
      </p:grpSp>
      <p:grpSp>
        <p:nvGrpSpPr>
          <p:cNvPr id="8" name="Group 7">
            <a:extLst>
              <a:ext uri="{FF2B5EF4-FFF2-40B4-BE49-F238E27FC236}">
                <a16:creationId xmlns:a16="http://schemas.microsoft.com/office/drawing/2014/main" id="{FCBDCE61-CDB0-4DC5-9C42-C764A5339BD1}"/>
              </a:ext>
            </a:extLst>
          </p:cNvPr>
          <p:cNvGrpSpPr/>
          <p:nvPr/>
        </p:nvGrpSpPr>
        <p:grpSpPr>
          <a:xfrm>
            <a:off x="4158418" y="2130757"/>
            <a:ext cx="3322738" cy="1606412"/>
            <a:chOff x="4158418" y="2130757"/>
            <a:chExt cx="3322738" cy="1606412"/>
          </a:xfrm>
        </p:grpSpPr>
        <p:sp>
          <p:nvSpPr>
            <p:cNvPr id="21" name="Rectangle 20">
              <a:extLst>
                <a:ext uri="{FF2B5EF4-FFF2-40B4-BE49-F238E27FC236}">
                  <a16:creationId xmlns:a16="http://schemas.microsoft.com/office/drawing/2014/main" id="{BCBF3059-2EB8-B043-B66C-0D15D523D7FF}"/>
                </a:ext>
              </a:extLst>
            </p:cNvPr>
            <p:cNvSpPr/>
            <p:nvPr/>
          </p:nvSpPr>
          <p:spPr>
            <a:xfrm>
              <a:off x="4593344" y="2469918"/>
              <a:ext cx="2887812" cy="1267251"/>
            </a:xfrm>
            <a:prstGeom prst="rect">
              <a:avLst/>
            </a:prstGeom>
          </p:spPr>
          <p:txBody>
            <a:bodyPr wrap="square" lIns="0" tIns="0" rIns="0" bIns="0">
              <a:spAutoFit/>
            </a:bodyPr>
            <a:lstStyle/>
            <a:p>
              <a:pPr defTabSz="914367">
                <a:spcAft>
                  <a:spcPts val="392"/>
                </a:spcAft>
                <a:buClr>
                  <a:srgbClr val="0078D3"/>
                </a:buClr>
              </a:pPr>
              <a:r>
                <a:rPr lang="en-US" sz="1372">
                  <a:solidFill>
                    <a:srgbClr val="FFFFFF"/>
                  </a:solidFill>
                  <a:latin typeface="Segoe UI"/>
                </a:rPr>
                <a:t>We have relied on the idea-to-data (I2D), which involves updating our key performance indicators (KPIs) and collecting telemetry to continually measure the value our products bring customers.</a:t>
              </a:r>
            </a:p>
          </p:txBody>
        </p:sp>
        <p:sp>
          <p:nvSpPr>
            <p:cNvPr id="22" name="Rectangle 21">
              <a:extLst>
                <a:ext uri="{FF2B5EF4-FFF2-40B4-BE49-F238E27FC236}">
                  <a16:creationId xmlns:a16="http://schemas.microsoft.com/office/drawing/2014/main" id="{F5F8E58C-FBF8-804F-A5FA-BC7A4C68A494}"/>
                </a:ext>
              </a:extLst>
            </p:cNvPr>
            <p:cNvSpPr/>
            <p:nvPr/>
          </p:nvSpPr>
          <p:spPr>
            <a:xfrm>
              <a:off x="4593343" y="2130757"/>
              <a:ext cx="2645922" cy="211209"/>
            </a:xfrm>
            <a:prstGeom prst="rect">
              <a:avLst/>
            </a:prstGeom>
          </p:spPr>
          <p:txBody>
            <a:bodyPr wrap="square" lIns="0" tIns="0" rIns="0" bIns="0">
              <a:spAutoFit/>
            </a:bodyPr>
            <a:lstStyle/>
            <a:p>
              <a:pPr defTabSz="914367"/>
              <a:r>
                <a:rPr lang="en-US" sz="1372" b="1">
                  <a:solidFill>
                    <a:srgbClr val="5ACBF0"/>
                  </a:solidFill>
                  <a:latin typeface="Segoe UI Semibold"/>
                </a:rPr>
                <a:t>Remained customer obsessed</a:t>
              </a:r>
            </a:p>
          </p:txBody>
        </p:sp>
        <p:pic>
          <p:nvPicPr>
            <p:cNvPr id="6" name="Picture 5"/>
            <p:cNvPicPr>
              <a:picLocks noChangeAspect="1"/>
            </p:cNvPicPr>
            <p:nvPr/>
          </p:nvPicPr>
          <p:blipFill>
            <a:blip r:embed="rId6"/>
            <a:stretch>
              <a:fillRect/>
            </a:stretch>
          </p:blipFill>
          <p:spPr>
            <a:xfrm>
              <a:off x="4158418" y="2195671"/>
              <a:ext cx="274247" cy="274247"/>
            </a:xfrm>
            <a:prstGeom prst="rect">
              <a:avLst/>
            </a:prstGeom>
          </p:spPr>
        </p:pic>
      </p:grpSp>
      <p:grpSp>
        <p:nvGrpSpPr>
          <p:cNvPr id="11" name="Group 10">
            <a:extLst>
              <a:ext uri="{FF2B5EF4-FFF2-40B4-BE49-F238E27FC236}">
                <a16:creationId xmlns:a16="http://schemas.microsoft.com/office/drawing/2014/main" id="{59C93603-23A0-4608-BF44-A406CCE5B6A4}"/>
              </a:ext>
            </a:extLst>
          </p:cNvPr>
          <p:cNvGrpSpPr/>
          <p:nvPr/>
        </p:nvGrpSpPr>
        <p:grpSpPr>
          <a:xfrm>
            <a:off x="4158418" y="4199433"/>
            <a:ext cx="2785126" cy="1395202"/>
            <a:chOff x="4158418" y="4199433"/>
            <a:chExt cx="2785126" cy="1395202"/>
          </a:xfrm>
        </p:grpSpPr>
        <p:sp>
          <p:nvSpPr>
            <p:cNvPr id="27" name="Rectangle 26">
              <a:extLst>
                <a:ext uri="{FF2B5EF4-FFF2-40B4-BE49-F238E27FC236}">
                  <a16:creationId xmlns:a16="http://schemas.microsoft.com/office/drawing/2014/main" id="{BCBF3059-2EB8-B043-B66C-0D15D523D7FF}"/>
                </a:ext>
              </a:extLst>
            </p:cNvPr>
            <p:cNvSpPr/>
            <p:nvPr/>
          </p:nvSpPr>
          <p:spPr>
            <a:xfrm>
              <a:off x="4650294" y="4538593"/>
              <a:ext cx="2293250" cy="1056042"/>
            </a:xfrm>
            <a:prstGeom prst="rect">
              <a:avLst/>
            </a:prstGeom>
          </p:spPr>
          <p:txBody>
            <a:bodyPr wrap="square" lIns="0" tIns="0" rIns="0" bIns="0">
              <a:spAutoFit/>
            </a:bodyPr>
            <a:lstStyle/>
            <a:p>
              <a:pPr defTabSz="914367"/>
              <a:r>
                <a:rPr lang="en-US" sz="1372">
                  <a:solidFill>
                    <a:srgbClr val="FFFFFF"/>
                  </a:solidFill>
                  <a:latin typeface="Segoe UI"/>
                </a:rPr>
                <a:t>We trained people to be responsible for the operation, troubleshooting and ownership of each line of code they write.</a:t>
              </a:r>
            </a:p>
          </p:txBody>
        </p:sp>
        <p:sp>
          <p:nvSpPr>
            <p:cNvPr id="28" name="Rectangle 27">
              <a:extLst>
                <a:ext uri="{FF2B5EF4-FFF2-40B4-BE49-F238E27FC236}">
                  <a16:creationId xmlns:a16="http://schemas.microsoft.com/office/drawing/2014/main" id="{F5F8E58C-FBF8-804F-A5FA-BC7A4C68A494}"/>
                </a:ext>
              </a:extLst>
            </p:cNvPr>
            <p:cNvSpPr/>
            <p:nvPr/>
          </p:nvSpPr>
          <p:spPr>
            <a:xfrm>
              <a:off x="4650293" y="4199433"/>
              <a:ext cx="1937528" cy="211209"/>
            </a:xfrm>
            <a:prstGeom prst="rect">
              <a:avLst/>
            </a:prstGeom>
          </p:spPr>
          <p:txBody>
            <a:bodyPr wrap="square" lIns="0" tIns="0" rIns="0" bIns="0">
              <a:spAutoFit/>
            </a:bodyPr>
            <a:lstStyle/>
            <a:p>
              <a:pPr defTabSz="914367"/>
              <a:r>
                <a:rPr lang="en-US" sz="1372" b="1">
                  <a:solidFill>
                    <a:srgbClr val="5ACBF0"/>
                  </a:solidFill>
                  <a:latin typeface="Segoe UI Semibold"/>
                </a:rPr>
                <a:t>Build for resiliency</a:t>
              </a:r>
            </a:p>
          </p:txBody>
        </p:sp>
        <p:pic>
          <p:nvPicPr>
            <p:cNvPr id="7" name="Picture 6"/>
            <p:cNvPicPr>
              <a:picLocks noChangeAspect="1"/>
            </p:cNvPicPr>
            <p:nvPr/>
          </p:nvPicPr>
          <p:blipFill>
            <a:blip r:embed="rId7"/>
            <a:stretch>
              <a:fillRect/>
            </a:stretch>
          </p:blipFill>
          <p:spPr>
            <a:xfrm>
              <a:off x="4158418" y="4247536"/>
              <a:ext cx="326213" cy="326213"/>
            </a:xfrm>
            <a:prstGeom prst="rect">
              <a:avLst/>
            </a:prstGeom>
          </p:spPr>
        </p:pic>
      </p:grpSp>
    </p:spTree>
    <p:extLst>
      <p:ext uri="{BB962C8B-B14F-4D97-AF65-F5344CB8AC3E}">
        <p14:creationId xmlns:p14="http://schemas.microsoft.com/office/powerpoint/2010/main" val="3113876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Rectangle 37"/>
          <p:cNvSpPr/>
          <p:nvPr/>
        </p:nvSpPr>
        <p:spPr bwMode="auto">
          <a:xfrm>
            <a:off x="6230464" y="554065"/>
            <a:ext cx="5436567" cy="57498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t>
            </a:r>
          </a:p>
        </p:txBody>
      </p:sp>
      <p:sp>
        <p:nvSpPr>
          <p:cNvPr id="4" name="Parallelogram 3"/>
          <p:cNvSpPr/>
          <p:nvPr/>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Parallelogram 4"/>
          <p:cNvSpPr/>
          <p:nvPr/>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arallelogram 5"/>
          <p:cNvSpPr/>
          <p:nvPr/>
        </p:nvSpPr>
        <p:spPr bwMode="auto">
          <a:xfrm>
            <a:off x="6370056" y="901616"/>
            <a:ext cx="3643667" cy="3091426"/>
          </a:xfrm>
          <a:prstGeom prst="parallelogram">
            <a:avLst>
              <a:gd name="adj" fmla="val 40950"/>
            </a:avLst>
          </a:prstGeom>
          <a:solidFill>
            <a:srgbClr val="5ACBF0">
              <a:alpha val="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Compass"/>
          <p:cNvPicPr>
            <a:picLocks noChangeAspect="1"/>
          </p:cNvPicPr>
          <p:nvPr/>
        </p:nvPicPr>
        <p:blipFill>
          <a:blip r:embed="rId3">
            <a:alphaModFix amt="70000"/>
            <a:extLst>
              <a:ext uri="{28A0092B-C50C-407E-A947-70E740481C1C}">
                <a14:useLocalDpi xmlns:a14="http://schemas.microsoft.com/office/drawing/2010/main" val="0"/>
              </a:ext>
            </a:extLst>
          </a:blip>
          <a:srcRect/>
          <a:stretch/>
        </p:blipFill>
        <p:spPr>
          <a:xfrm>
            <a:off x="498717" y="2302186"/>
            <a:ext cx="2731008" cy="1820228"/>
          </a:xfrm>
          <a:prstGeom prst="parallelogram">
            <a:avLst>
              <a:gd name="adj" fmla="val 37504"/>
            </a:avLst>
          </a:prstGeom>
        </p:spPr>
      </p:pic>
      <p:sp>
        <p:nvSpPr>
          <p:cNvPr id="29" name="Title 6">
            <a:extLst>
              <a:ext uri="{FF2B5EF4-FFF2-40B4-BE49-F238E27FC236}">
                <a16:creationId xmlns:a16="http://schemas.microsoft.com/office/drawing/2014/main" id="{34B655BA-10A4-4A57-89DB-CFFBE1CA1E33}"/>
              </a:ext>
            </a:extLst>
          </p:cNvPr>
          <p:cNvSpPr txBox="1">
            <a:spLocks/>
          </p:cNvSpPr>
          <p:nvPr/>
        </p:nvSpPr>
        <p:spPr>
          <a:xfrm>
            <a:off x="0" y="1248652"/>
            <a:ext cx="12192000" cy="608283"/>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lvl="0" algn="ctr">
              <a:lnSpc>
                <a:spcPct val="95000"/>
              </a:lnSpc>
              <a:defRPr/>
            </a:pPr>
            <a:r>
              <a:rPr lang="en-US" sz="3600">
                <a:solidFill>
                  <a:srgbClr val="FFFFFF"/>
                </a:solidFill>
              </a:rPr>
              <a:t>What we’ve done throughout our DevOps journey</a:t>
            </a:r>
          </a:p>
        </p:txBody>
      </p:sp>
      <p:pic>
        <p:nvPicPr>
          <p:cNvPr id="8" name="Picture 7" descr="Woman using smartphone at home">
            <a:extLst>
              <a:ext uri="{FF2B5EF4-FFF2-40B4-BE49-F238E27FC236}">
                <a16:creationId xmlns:a16="http://schemas.microsoft.com/office/drawing/2014/main" id="{52B9CCE4-A675-4A1A-AB42-8CF935542E40}"/>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p:blipFill>
        <p:spPr>
          <a:xfrm>
            <a:off x="2577040" y="2298780"/>
            <a:ext cx="2731008" cy="1820228"/>
          </a:xfrm>
          <a:prstGeom prst="parallelogram">
            <a:avLst>
              <a:gd name="adj" fmla="val 37504"/>
            </a:avLst>
          </a:prstGeom>
        </p:spPr>
      </p:pic>
      <p:pic>
        <p:nvPicPr>
          <p:cNvPr id="9" name="Picture 8" descr="A group of multi colored wooden stick figures">
            <a:extLst>
              <a:ext uri="{FF2B5EF4-FFF2-40B4-BE49-F238E27FC236}">
                <a16:creationId xmlns:a16="http://schemas.microsoft.com/office/drawing/2014/main" id="{B9B5ABAE-4644-4400-B13A-68C5B98011BC}"/>
              </a:ext>
            </a:extLst>
          </p:cNvPr>
          <p:cNvPicPr>
            <a:picLocks noChangeAspect="1"/>
          </p:cNvPicPr>
          <p:nvPr/>
        </p:nvPicPr>
        <p:blipFill>
          <a:blip r:embed="rId5">
            <a:alphaModFix amt="70000"/>
            <a:extLst>
              <a:ext uri="{28A0092B-C50C-407E-A947-70E740481C1C}">
                <a14:useLocalDpi xmlns:a14="http://schemas.microsoft.com/office/drawing/2010/main" val="0"/>
              </a:ext>
            </a:extLst>
          </a:blip>
          <a:srcRect/>
          <a:stretch/>
        </p:blipFill>
        <p:spPr>
          <a:xfrm>
            <a:off x="4655363" y="2307713"/>
            <a:ext cx="2612347" cy="1811296"/>
          </a:xfrm>
          <a:prstGeom prst="parallelogram">
            <a:avLst>
              <a:gd name="adj" fmla="val 37504"/>
            </a:avLst>
          </a:prstGeom>
        </p:spPr>
      </p:pic>
      <p:pic>
        <p:nvPicPr>
          <p:cNvPr id="10" name="Picture 9" descr="People in a office discussing work over a laptop">
            <a:extLst>
              <a:ext uri="{FF2B5EF4-FFF2-40B4-BE49-F238E27FC236}">
                <a16:creationId xmlns:a16="http://schemas.microsoft.com/office/drawing/2014/main" id="{FB2DE4D5-EEF3-4886-8CF6-9F7A82645A43}"/>
              </a:ext>
            </a:extLst>
          </p:cNvPr>
          <p:cNvPicPr>
            <a:picLocks noChangeAspect="1"/>
          </p:cNvPicPr>
          <p:nvPr/>
        </p:nvPicPr>
        <p:blipFill>
          <a:blip r:embed="rId6">
            <a:alphaModFix amt="70000"/>
            <a:extLst>
              <a:ext uri="{28A0092B-C50C-407E-A947-70E740481C1C}">
                <a14:useLocalDpi xmlns:a14="http://schemas.microsoft.com/office/drawing/2010/main" val="0"/>
              </a:ext>
            </a:extLst>
          </a:blip>
          <a:srcRect/>
          <a:stretch/>
        </p:blipFill>
        <p:spPr>
          <a:xfrm>
            <a:off x="6615025" y="2299484"/>
            <a:ext cx="2903765" cy="1821942"/>
          </a:xfrm>
          <a:prstGeom prst="parallelogram">
            <a:avLst>
              <a:gd name="adj" fmla="val 37504"/>
            </a:avLst>
          </a:prstGeom>
        </p:spPr>
      </p:pic>
      <p:pic>
        <p:nvPicPr>
          <p:cNvPr id="11" name="Picture 10" descr="Stock market graph on display">
            <a:extLst>
              <a:ext uri="{FF2B5EF4-FFF2-40B4-BE49-F238E27FC236}">
                <a16:creationId xmlns:a16="http://schemas.microsoft.com/office/drawing/2014/main" id="{35871BCD-CD3A-4D86-8A3F-389556AAC513}"/>
              </a:ext>
            </a:extLst>
          </p:cNvPr>
          <p:cNvPicPr>
            <a:picLocks noChangeAspect="1"/>
          </p:cNvPicPr>
          <p:nvPr/>
        </p:nvPicPr>
        <p:blipFill>
          <a:blip r:embed="rId7">
            <a:alphaModFix amt="70000"/>
            <a:extLst>
              <a:ext uri="{28A0092B-C50C-407E-A947-70E740481C1C}">
                <a14:useLocalDpi xmlns:a14="http://schemas.microsoft.com/office/drawing/2010/main" val="0"/>
              </a:ext>
            </a:extLst>
          </a:blip>
          <a:srcRect/>
          <a:stretch/>
        </p:blipFill>
        <p:spPr>
          <a:xfrm>
            <a:off x="8866105" y="2307713"/>
            <a:ext cx="2734056" cy="1808403"/>
          </a:xfrm>
          <a:prstGeom prst="parallelogram">
            <a:avLst>
              <a:gd name="adj" fmla="val 37504"/>
            </a:avLst>
          </a:prstGeom>
        </p:spPr>
      </p:pic>
      <p:sp>
        <p:nvSpPr>
          <p:cNvPr id="2" name="Rectangle 1">
            <a:extLst>
              <a:ext uri="{FF2B5EF4-FFF2-40B4-BE49-F238E27FC236}">
                <a16:creationId xmlns:a16="http://schemas.microsoft.com/office/drawing/2014/main" id="{B9B4BFE3-99B9-45B6-80A9-D61A59ECE758}"/>
              </a:ext>
            </a:extLst>
          </p:cNvPr>
          <p:cNvSpPr/>
          <p:nvPr/>
        </p:nvSpPr>
        <p:spPr>
          <a:xfrm>
            <a:off x="475900" y="4230488"/>
            <a:ext cx="2078323" cy="369332"/>
          </a:xfrm>
          <a:prstGeom prst="rect">
            <a:avLst/>
          </a:prstGeom>
        </p:spPr>
        <p:txBody>
          <a:bodyPr wrap="square" anchor="t">
            <a:spAutoFit/>
          </a:bodyPr>
          <a:lstStyle/>
          <a:p>
            <a:pPr lvl="0" algn="ctr"/>
            <a:r>
              <a:rPr lang="en-US">
                <a:solidFill>
                  <a:srgbClr val="5ACBF0"/>
                </a:solidFill>
                <a:hlinkClick r:id="rId8" action="ppaction://hlinksldjump"/>
              </a:rPr>
              <a:t>Create clarity</a:t>
            </a:r>
            <a:endParaRPr lang="en-US">
              <a:solidFill>
                <a:srgbClr val="5ACBF0"/>
              </a:solidFill>
            </a:endParaRPr>
          </a:p>
        </p:txBody>
      </p:sp>
      <p:sp>
        <p:nvSpPr>
          <p:cNvPr id="15" name="Rectangle 14">
            <a:extLst>
              <a:ext uri="{FF2B5EF4-FFF2-40B4-BE49-F238E27FC236}">
                <a16:creationId xmlns:a16="http://schemas.microsoft.com/office/drawing/2014/main" id="{CF32BC31-30EC-4468-9C87-2E2E729E1352}"/>
              </a:ext>
            </a:extLst>
          </p:cNvPr>
          <p:cNvSpPr/>
          <p:nvPr/>
        </p:nvSpPr>
        <p:spPr>
          <a:xfrm>
            <a:off x="2566766" y="4230488"/>
            <a:ext cx="2078323" cy="646331"/>
          </a:xfrm>
          <a:prstGeom prst="rect">
            <a:avLst/>
          </a:prstGeom>
        </p:spPr>
        <p:txBody>
          <a:bodyPr wrap="square" anchor="t">
            <a:spAutoFit/>
          </a:bodyPr>
          <a:lstStyle/>
          <a:p>
            <a:pPr lvl="0" algn="ctr"/>
            <a:r>
              <a:rPr lang="en-US">
                <a:solidFill>
                  <a:schemeClr val="bg1"/>
                </a:solidFill>
                <a:hlinkClick r:id="rId9" action="ppaction://hlinksldjump">
                  <a:extLst>
                    <a:ext uri="{A12FA001-AC4F-418D-AE19-62706E023703}">
                      <ahyp:hlinkClr xmlns:ahyp="http://schemas.microsoft.com/office/drawing/2018/hyperlinkcolor" val="tx"/>
                    </a:ext>
                  </a:extLst>
                </a:hlinkClick>
              </a:rPr>
              <a:t>Be customer obsessed</a:t>
            </a:r>
            <a:endParaRPr lang="en-US">
              <a:solidFill>
                <a:schemeClr val="bg1"/>
              </a:solidFill>
            </a:endParaRPr>
          </a:p>
        </p:txBody>
      </p:sp>
      <p:sp>
        <p:nvSpPr>
          <p:cNvPr id="16" name="Rectangle 15">
            <a:extLst>
              <a:ext uri="{FF2B5EF4-FFF2-40B4-BE49-F238E27FC236}">
                <a16:creationId xmlns:a16="http://schemas.microsoft.com/office/drawing/2014/main" id="{B88A93F7-FAAF-4242-ABBB-C8C7A5FB6413}"/>
              </a:ext>
            </a:extLst>
          </p:cNvPr>
          <p:cNvSpPr/>
          <p:nvPr/>
        </p:nvSpPr>
        <p:spPr>
          <a:xfrm>
            <a:off x="4547911" y="4240766"/>
            <a:ext cx="2078323" cy="646331"/>
          </a:xfrm>
          <a:prstGeom prst="rect">
            <a:avLst/>
          </a:prstGeom>
        </p:spPr>
        <p:txBody>
          <a:bodyPr wrap="square" anchor="t">
            <a:spAutoFit/>
          </a:bodyPr>
          <a:lstStyle/>
          <a:p>
            <a:pPr lvl="0" algn="ctr"/>
            <a:r>
              <a:rPr lang="en-US">
                <a:solidFill>
                  <a:schemeClr val="bg1"/>
                </a:solidFill>
                <a:hlinkClick r:id="rId10" action="ppaction://hlinksldjump">
                  <a:extLst>
                    <a:ext uri="{A12FA001-AC4F-418D-AE19-62706E023703}">
                      <ahyp:hlinkClr xmlns:ahyp="http://schemas.microsoft.com/office/drawing/2018/hyperlinkcolor" val="tx"/>
                    </a:ext>
                  </a:extLst>
                </a:hlinkClick>
              </a:rPr>
              <a:t>Evolve to full stack teams</a:t>
            </a:r>
            <a:endParaRPr lang="en-US">
              <a:solidFill>
                <a:schemeClr val="bg1"/>
              </a:solidFill>
            </a:endParaRPr>
          </a:p>
        </p:txBody>
      </p:sp>
      <p:sp>
        <p:nvSpPr>
          <p:cNvPr id="17" name="Rectangle 16">
            <a:extLst>
              <a:ext uri="{FF2B5EF4-FFF2-40B4-BE49-F238E27FC236}">
                <a16:creationId xmlns:a16="http://schemas.microsoft.com/office/drawing/2014/main" id="{E4C6246C-09AC-4733-A8E5-14FF1B9695C9}"/>
              </a:ext>
            </a:extLst>
          </p:cNvPr>
          <p:cNvSpPr/>
          <p:nvPr/>
        </p:nvSpPr>
        <p:spPr>
          <a:xfrm>
            <a:off x="6648176" y="4230488"/>
            <a:ext cx="2078323" cy="1200329"/>
          </a:xfrm>
          <a:prstGeom prst="rect">
            <a:avLst/>
          </a:prstGeom>
        </p:spPr>
        <p:txBody>
          <a:bodyPr wrap="square" anchor="t">
            <a:spAutoFit/>
          </a:bodyPr>
          <a:lstStyle/>
          <a:p>
            <a:pPr lvl="0" algn="ctr"/>
            <a:r>
              <a:rPr lang="en-US">
                <a:solidFill>
                  <a:schemeClr val="bg1"/>
                </a:solidFill>
                <a:hlinkClick r:id="" action="ppaction://noaction">
                  <a:extLst>
                    <a:ext uri="{A12FA001-AC4F-418D-AE19-62706E023703}">
                      <ahyp:hlinkClr xmlns:ahyp="http://schemas.microsoft.com/office/drawing/2018/hyperlinkcolor" val="tx"/>
                    </a:ext>
                  </a:extLst>
                </a:hlinkClick>
              </a:rPr>
              <a:t>Change how you collaborate, develop, and deliver</a:t>
            </a:r>
            <a:endParaRPr lang="en-US">
              <a:solidFill>
                <a:schemeClr val="bg1"/>
              </a:solidFill>
            </a:endParaRPr>
          </a:p>
        </p:txBody>
      </p:sp>
      <p:sp>
        <p:nvSpPr>
          <p:cNvPr id="18" name="Rectangle 17">
            <a:extLst>
              <a:ext uri="{FF2B5EF4-FFF2-40B4-BE49-F238E27FC236}">
                <a16:creationId xmlns:a16="http://schemas.microsoft.com/office/drawing/2014/main" id="{61E693D1-DCE6-4258-B2AA-FEB64A0A0090}"/>
              </a:ext>
            </a:extLst>
          </p:cNvPr>
          <p:cNvSpPr/>
          <p:nvPr/>
        </p:nvSpPr>
        <p:spPr>
          <a:xfrm>
            <a:off x="8865678" y="4230488"/>
            <a:ext cx="2078323" cy="369332"/>
          </a:xfrm>
          <a:prstGeom prst="rect">
            <a:avLst/>
          </a:prstGeom>
        </p:spPr>
        <p:txBody>
          <a:bodyPr wrap="square" anchor="t">
            <a:spAutoFit/>
          </a:bodyPr>
          <a:lstStyle/>
          <a:p>
            <a:pPr lvl="0" algn="ctr"/>
            <a:r>
              <a:rPr lang="en-US">
                <a:solidFill>
                  <a:schemeClr val="bg1"/>
                </a:solidFill>
                <a:hlinkClick r:id="" action="ppaction://noaction">
                  <a:extLst>
                    <a:ext uri="{A12FA001-AC4F-418D-AE19-62706E023703}">
                      <ahyp:hlinkClr xmlns:ahyp="http://schemas.microsoft.com/office/drawing/2018/hyperlinkcolor" val="tx"/>
                    </a:ext>
                  </a:extLst>
                </a:hlinkClick>
              </a:rPr>
              <a:t>Build for resiliency</a:t>
            </a:r>
            <a:endParaRPr lang="en-US">
              <a:solidFill>
                <a:schemeClr val="bg1"/>
              </a:solidFill>
            </a:endParaRPr>
          </a:p>
        </p:txBody>
      </p:sp>
    </p:spTree>
    <p:extLst>
      <p:ext uri="{BB962C8B-B14F-4D97-AF65-F5344CB8AC3E}">
        <p14:creationId xmlns:p14="http://schemas.microsoft.com/office/powerpoint/2010/main" val="271677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21"/>
          <p:cNvSpPr/>
          <p:nvPr/>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txBox="1">
            <a:spLocks/>
          </p:cNvSpPr>
          <p:nvPr/>
        </p:nvSpPr>
        <p:spPr>
          <a:xfrm>
            <a:off x="657108" y="1022892"/>
            <a:ext cx="4491234" cy="105730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Measure outcomes not outputs</a:t>
            </a:r>
          </a:p>
        </p:txBody>
      </p:sp>
      <p:sp>
        <p:nvSpPr>
          <p:cNvPr id="8" name="Title 6">
            <a:extLst>
              <a:ext uri="{FF2B5EF4-FFF2-40B4-BE49-F238E27FC236}">
                <a16:creationId xmlns:a16="http://schemas.microsoft.com/office/drawing/2014/main" id="{932DA93D-E071-C848-886B-F3C43F2CF274}"/>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ea typeface="Segoe UI" charset="0"/>
                <a:cs typeface="Segoe UI" charset="0"/>
              </a:rPr>
              <a:t>Create clarity</a:t>
            </a:r>
          </a:p>
        </p:txBody>
      </p:sp>
      <p:sp>
        <p:nvSpPr>
          <p:cNvPr id="9" name="Rectangle 8">
            <a:extLst>
              <a:ext uri="{FF2B5EF4-FFF2-40B4-BE49-F238E27FC236}">
                <a16:creationId xmlns:a16="http://schemas.microsoft.com/office/drawing/2014/main" id="{378D1F84-EF09-7545-B79F-3D9C91575DDC}"/>
              </a:ext>
            </a:extLst>
          </p:cNvPr>
          <p:cNvSpPr/>
          <p:nvPr/>
        </p:nvSpPr>
        <p:spPr>
          <a:xfrm>
            <a:off x="643040" y="2431963"/>
            <a:ext cx="4760020" cy="3816429"/>
          </a:xfrm>
          <a:prstGeom prst="rect">
            <a:avLst/>
          </a:prstGeom>
        </p:spPr>
        <p:txBody>
          <a:bodyPr wrap="square">
            <a:spAutoFit/>
          </a:bodyPr>
          <a:lstStyle/>
          <a:p>
            <a:pPr>
              <a:lnSpc>
                <a:spcPct val="120000"/>
              </a:lnSpc>
              <a:spcAft>
                <a:spcPts val="600"/>
              </a:spcAft>
            </a:pPr>
            <a:r>
              <a:rPr lang="en-US" sz="2000" b="1">
                <a:solidFill>
                  <a:srgbClr val="5ACBF0"/>
                </a:solidFill>
                <a:latin typeface="+mj-lt"/>
              </a:rPr>
              <a:t>Objectives and key results (OKRs)</a:t>
            </a:r>
          </a:p>
          <a:p>
            <a:pPr>
              <a:spcAft>
                <a:spcPts val="600"/>
              </a:spcAft>
            </a:pPr>
            <a:r>
              <a:rPr lang="en-US" b="1">
                <a:solidFill>
                  <a:schemeClr val="bg1"/>
                </a:solidFill>
                <a:latin typeface="+mj-lt"/>
              </a:rPr>
              <a:t>Example objective: Grow a strong and happy customer base</a:t>
            </a:r>
          </a:p>
          <a:p>
            <a:pPr marL="347663" indent="-279400">
              <a:buFont typeface="+mj-lt"/>
              <a:buAutoNum type="arabicPeriod"/>
            </a:pPr>
            <a:r>
              <a:rPr lang="en-US" sz="1600">
                <a:solidFill>
                  <a:schemeClr val="bg1"/>
                </a:solidFill>
              </a:rPr>
              <a:t>Increase external NPS from 21 to 35</a:t>
            </a:r>
          </a:p>
          <a:p>
            <a:pPr marL="347663" indent="-279400">
              <a:buFont typeface="+mj-lt"/>
              <a:buAutoNum type="arabicPeriod"/>
            </a:pPr>
            <a:r>
              <a:rPr lang="en-US" sz="1600">
                <a:solidFill>
                  <a:schemeClr val="bg1"/>
                </a:solidFill>
              </a:rPr>
              <a:t>Increase docs SAT from 55 to 65</a:t>
            </a:r>
          </a:p>
          <a:p>
            <a:pPr marL="347663" indent="-279400">
              <a:buFont typeface="+mj-lt"/>
              <a:buAutoNum type="arabicPeriod"/>
            </a:pPr>
            <a:r>
              <a:rPr lang="en-US" sz="1600">
                <a:solidFill>
                  <a:schemeClr val="bg1"/>
                </a:solidFill>
              </a:rPr>
              <a:t>New pipeline flow has an </a:t>
            </a:r>
            <a:r>
              <a:rPr lang="en-US" sz="1600" err="1">
                <a:solidFill>
                  <a:schemeClr val="bg1"/>
                </a:solidFill>
              </a:rPr>
              <a:t>Apdex</a:t>
            </a:r>
            <a:r>
              <a:rPr lang="en-US" sz="1600">
                <a:solidFill>
                  <a:schemeClr val="bg1"/>
                </a:solidFill>
              </a:rPr>
              <a:t> score of 0.9</a:t>
            </a:r>
          </a:p>
          <a:p>
            <a:pPr marL="347663" indent="-279400">
              <a:buFont typeface="+mj-lt"/>
              <a:buAutoNum type="arabicPeriod"/>
            </a:pPr>
            <a:r>
              <a:rPr lang="en-US" sz="1600">
                <a:solidFill>
                  <a:schemeClr val="bg1"/>
                </a:solidFill>
              </a:rPr>
              <a:t>Queue time for jobs is 5 seconds or less</a:t>
            </a:r>
          </a:p>
          <a:p>
            <a:endParaRPr lang="en-US" sz="1600">
              <a:solidFill>
                <a:schemeClr val="bg1"/>
              </a:solidFill>
              <a:latin typeface="+mj-lt"/>
            </a:endParaRPr>
          </a:p>
          <a:p>
            <a:pPr>
              <a:spcAft>
                <a:spcPts val="1200"/>
              </a:spcAft>
            </a:pPr>
            <a:r>
              <a:rPr lang="en-US" b="1">
                <a:solidFill>
                  <a:schemeClr val="bg1"/>
                </a:solidFill>
                <a:latin typeface="+mj-lt"/>
              </a:rPr>
              <a:t>KRs are measures for the quarter.</a:t>
            </a:r>
            <a:endParaRPr lang="en-US">
              <a:solidFill>
                <a:schemeClr val="bg1"/>
              </a:solidFill>
              <a:latin typeface="+mj-lt"/>
            </a:endParaRPr>
          </a:p>
          <a:p>
            <a:pPr>
              <a:spcAft>
                <a:spcPts val="1200"/>
              </a:spcAft>
            </a:pPr>
            <a:r>
              <a:rPr lang="en-US" b="1">
                <a:solidFill>
                  <a:schemeClr val="bg1"/>
                </a:solidFill>
                <a:latin typeface="+mj-lt"/>
              </a:rPr>
              <a:t>Best KRs are leading indicators.</a:t>
            </a:r>
            <a:endParaRPr lang="en-US">
              <a:solidFill>
                <a:schemeClr val="bg1"/>
              </a:solidFill>
              <a:latin typeface="+mj-lt"/>
            </a:endParaRPr>
          </a:p>
          <a:p>
            <a:pPr>
              <a:spcAft>
                <a:spcPts val="1200"/>
              </a:spcAft>
            </a:pPr>
            <a:r>
              <a:rPr lang="en-US" b="1">
                <a:solidFill>
                  <a:schemeClr val="bg1"/>
                </a:solidFill>
                <a:latin typeface="+mj-lt"/>
              </a:rPr>
              <a:t>Encourage ambitious KRs: 70% of the improvement target scores green.</a:t>
            </a:r>
            <a:endParaRPr lang="en-US">
              <a:solidFill>
                <a:schemeClr val="bg1"/>
              </a:solidFill>
              <a:latin typeface="+mj-lt"/>
            </a:endParaRPr>
          </a:p>
        </p:txBody>
      </p:sp>
      <p:sp>
        <p:nvSpPr>
          <p:cNvPr id="13" name="Parallelogram 12"/>
          <p:cNvSpPr/>
          <p:nvPr/>
        </p:nvSpPr>
        <p:spPr bwMode="auto">
          <a:xfrm>
            <a:off x="6126300" y="1"/>
            <a:ext cx="9121141"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268643" y="1379599"/>
            <a:ext cx="6092084" cy="4538071"/>
          </a:xfrm>
          <a:prstGeom prst="parallelogram">
            <a:avLst>
              <a:gd name="adj" fmla="val 37504"/>
            </a:avLst>
          </a:prstGeom>
        </p:spPr>
      </p:pic>
      <p:sp>
        <p:nvSpPr>
          <p:cNvPr id="15" name="Parallelogram 14"/>
          <p:cNvSpPr/>
          <p:nvPr/>
        </p:nvSpPr>
        <p:spPr bwMode="auto">
          <a:xfrm>
            <a:off x="7973751" y="2541864"/>
            <a:ext cx="3834432" cy="3877788"/>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4FB2FC47-1370-4EE9-90F7-65071285AC60}"/>
              </a:ext>
            </a:extLst>
          </p:cNvPr>
          <p:cNvSpPr txBox="1"/>
          <p:nvPr/>
        </p:nvSpPr>
        <p:spPr>
          <a:xfrm>
            <a:off x="657107" y="6015388"/>
            <a:ext cx="10404758" cy="584775"/>
          </a:xfrm>
          <a:prstGeom prst="rect">
            <a:avLst/>
          </a:prstGeom>
          <a:noFill/>
        </p:spPr>
        <p:txBody>
          <a:bodyPr wrap="square">
            <a:spAutoFit/>
          </a:bodyPr>
          <a:lstStyle/>
          <a:p>
            <a:br>
              <a:rPr lang="en-US" sz="1600">
                <a:solidFill>
                  <a:schemeClr val="bg1"/>
                </a:solidFill>
              </a:rPr>
            </a:br>
            <a:r>
              <a:rPr lang="en-US" sz="1600">
                <a:solidFill>
                  <a:schemeClr val="bg1"/>
                </a:solidFill>
                <a:hlinkClick r:id="rId4">
                  <a:extLst>
                    <a:ext uri="{A12FA001-AC4F-418D-AE19-62706E023703}">
                      <ahyp:hlinkClr xmlns:ahyp="http://schemas.microsoft.com/office/drawing/2018/hyperlinkcolor" val="tx"/>
                    </a:ext>
                  </a:extLst>
                </a:hlinkClick>
              </a:rPr>
              <a:t>Measure business outcomes with objectives and key results (OKRs) - Cloud Adoption Framework | Microsoft Docs</a:t>
            </a:r>
            <a:endParaRPr lang="en-US" sz="1600">
              <a:solidFill>
                <a:schemeClr val="bg1"/>
              </a:solidFill>
            </a:endParaRPr>
          </a:p>
        </p:txBody>
      </p:sp>
    </p:spTree>
    <p:extLst>
      <p:ext uri="{BB962C8B-B14F-4D97-AF65-F5344CB8AC3E}">
        <p14:creationId xmlns:p14="http://schemas.microsoft.com/office/powerpoint/2010/main" val="3498136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2" cstate="print">
            <a:alphaModFix amt="65000"/>
            <a:extLst>
              <a:ext uri="{28A0092B-C50C-407E-A947-70E740481C1C}">
                <a14:useLocalDpi xmlns:a14="http://schemas.microsoft.com/office/drawing/2010/main"/>
              </a:ext>
            </a:extLst>
          </a:blip>
          <a:srcRect/>
          <a:stretch/>
        </p:blipFill>
        <p:spPr>
          <a:xfrm>
            <a:off x="5276335" y="1"/>
            <a:ext cx="6926474" cy="6857998"/>
          </a:xfrm>
          <a:prstGeom prst="rect">
            <a:avLst/>
          </a:prstGeom>
        </p:spPr>
      </p:pic>
      <p:sp>
        <p:nvSpPr>
          <p:cNvPr id="3" name="Title 6">
            <a:extLst>
              <a:ext uri="{FF2B5EF4-FFF2-40B4-BE49-F238E27FC236}">
                <a16:creationId xmlns:a16="http://schemas.microsoft.com/office/drawing/2014/main" id="{34B655BA-10A4-4A57-89DB-CFFBE1CA1E33}"/>
              </a:ext>
            </a:extLst>
          </p:cNvPr>
          <p:cNvSpPr txBox="1">
            <a:spLocks/>
          </p:cNvSpPr>
          <p:nvPr/>
        </p:nvSpPr>
        <p:spPr>
          <a:xfrm>
            <a:off x="624477" y="1022892"/>
            <a:ext cx="3141612" cy="108458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Eliminate unhelpful KPIs</a:t>
            </a:r>
          </a:p>
        </p:txBody>
      </p:sp>
      <p:sp>
        <p:nvSpPr>
          <p:cNvPr id="20" name="Title 6">
            <a:extLst>
              <a:ext uri="{FF2B5EF4-FFF2-40B4-BE49-F238E27FC236}">
                <a16:creationId xmlns:a16="http://schemas.microsoft.com/office/drawing/2014/main" id="{34B655BA-10A4-4A57-89DB-CFFBE1CA1E33}"/>
              </a:ext>
            </a:extLst>
          </p:cNvPr>
          <p:cNvSpPr txBox="1">
            <a:spLocks/>
          </p:cNvSpPr>
          <p:nvPr/>
        </p:nvSpPr>
        <p:spPr>
          <a:xfrm>
            <a:off x="7503101" y="2136727"/>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buClr>
                <a:schemeClr val="bg1"/>
              </a:buClr>
              <a:buSzPct val="80000"/>
            </a:pPr>
            <a:r>
              <a:rPr lang="en-US" sz="1800" b="0">
                <a:solidFill>
                  <a:schemeClr val="bg1"/>
                </a:solidFill>
              </a:rPr>
              <a:t>Lines of code</a:t>
            </a:r>
          </a:p>
        </p:txBody>
      </p:sp>
      <p:sp>
        <p:nvSpPr>
          <p:cNvPr id="27" name="Title 6">
            <a:extLst>
              <a:ext uri="{FF2B5EF4-FFF2-40B4-BE49-F238E27FC236}">
                <a16:creationId xmlns:a16="http://schemas.microsoft.com/office/drawing/2014/main" id="{34B655BA-10A4-4A57-89DB-CFFBE1CA1E33}"/>
              </a:ext>
            </a:extLst>
          </p:cNvPr>
          <p:cNvSpPr txBox="1">
            <a:spLocks/>
          </p:cNvSpPr>
          <p:nvPr/>
        </p:nvSpPr>
        <p:spPr>
          <a:xfrm>
            <a:off x="7503101" y="2875037"/>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buClr>
                <a:schemeClr val="bg1"/>
              </a:buClr>
              <a:buSzPct val="80000"/>
            </a:pPr>
            <a:r>
              <a:rPr lang="en-US" sz="1800" b="0">
                <a:solidFill>
                  <a:schemeClr val="bg1"/>
                </a:solidFill>
              </a:rPr>
              <a:t>Team capacity</a:t>
            </a:r>
          </a:p>
        </p:txBody>
      </p:sp>
      <p:sp>
        <p:nvSpPr>
          <p:cNvPr id="30" name="Title 6">
            <a:extLst>
              <a:ext uri="{FF2B5EF4-FFF2-40B4-BE49-F238E27FC236}">
                <a16:creationId xmlns:a16="http://schemas.microsoft.com/office/drawing/2014/main" id="{34B655BA-10A4-4A57-89DB-CFFBE1CA1E33}"/>
              </a:ext>
            </a:extLst>
          </p:cNvPr>
          <p:cNvSpPr txBox="1">
            <a:spLocks/>
          </p:cNvSpPr>
          <p:nvPr/>
        </p:nvSpPr>
        <p:spPr>
          <a:xfrm>
            <a:off x="7503101" y="3613347"/>
            <a:ext cx="3673399"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buClr>
                <a:schemeClr val="bg1"/>
              </a:buClr>
              <a:buSzPct val="80000"/>
            </a:pPr>
            <a:r>
              <a:rPr lang="en-US" sz="1800" b="0">
                <a:solidFill>
                  <a:schemeClr val="bg1"/>
                </a:solidFill>
              </a:rPr>
              <a:t>Team burndown</a:t>
            </a:r>
          </a:p>
        </p:txBody>
      </p:sp>
      <p:sp>
        <p:nvSpPr>
          <p:cNvPr id="33" name="Title 6">
            <a:extLst>
              <a:ext uri="{FF2B5EF4-FFF2-40B4-BE49-F238E27FC236}">
                <a16:creationId xmlns:a16="http://schemas.microsoft.com/office/drawing/2014/main" id="{34B655BA-10A4-4A57-89DB-CFFBE1CA1E33}"/>
              </a:ext>
            </a:extLst>
          </p:cNvPr>
          <p:cNvSpPr txBox="1">
            <a:spLocks/>
          </p:cNvSpPr>
          <p:nvPr/>
        </p:nvSpPr>
        <p:spPr>
          <a:xfrm>
            <a:off x="7503101" y="4351657"/>
            <a:ext cx="3228556"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buClr>
                <a:schemeClr val="bg1"/>
              </a:buClr>
              <a:buSzPct val="80000"/>
            </a:pPr>
            <a:r>
              <a:rPr lang="en-US" sz="1800" b="0">
                <a:solidFill>
                  <a:schemeClr val="bg1"/>
                </a:solidFill>
              </a:rPr>
              <a:t>Team velocity</a:t>
            </a:r>
          </a:p>
        </p:txBody>
      </p:sp>
      <p:sp>
        <p:nvSpPr>
          <p:cNvPr id="36" name="Title 6">
            <a:extLst>
              <a:ext uri="{FF2B5EF4-FFF2-40B4-BE49-F238E27FC236}">
                <a16:creationId xmlns:a16="http://schemas.microsoft.com/office/drawing/2014/main" id="{34B655BA-10A4-4A57-89DB-CFFBE1CA1E33}"/>
              </a:ext>
            </a:extLst>
          </p:cNvPr>
          <p:cNvSpPr txBox="1">
            <a:spLocks/>
          </p:cNvSpPr>
          <p:nvPr/>
        </p:nvSpPr>
        <p:spPr>
          <a:xfrm>
            <a:off x="7503101" y="5828277"/>
            <a:ext cx="3883464"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buClr>
                <a:schemeClr val="bg1"/>
              </a:buClr>
              <a:buSzPct val="80000"/>
            </a:pPr>
            <a:r>
              <a:rPr lang="en-US" sz="1800" b="0">
                <a:solidFill>
                  <a:schemeClr val="bg1"/>
                </a:solidFill>
              </a:rPr>
              <a:t>% code coverage</a:t>
            </a:r>
          </a:p>
        </p:txBody>
      </p:sp>
      <p:sp>
        <p:nvSpPr>
          <p:cNvPr id="44" name="Parallelogram 43"/>
          <p:cNvSpPr/>
          <p:nvPr/>
        </p:nvSpPr>
        <p:spPr bwMode="auto">
          <a:xfrm>
            <a:off x="2503619" y="4455434"/>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6">
            <a:extLst>
              <a:ext uri="{FF2B5EF4-FFF2-40B4-BE49-F238E27FC236}">
                <a16:creationId xmlns:a16="http://schemas.microsoft.com/office/drawing/2014/main" id="{932DA93D-E071-C848-886B-F3C43F2CF274}"/>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ea typeface="Segoe UI" charset="0"/>
                <a:cs typeface="Segoe UI" charset="0"/>
              </a:rPr>
              <a:t>Create clarity</a:t>
            </a:r>
          </a:p>
        </p:txBody>
      </p:sp>
      <p:sp>
        <p:nvSpPr>
          <p:cNvPr id="22" name="Title 6">
            <a:extLst>
              <a:ext uri="{FF2B5EF4-FFF2-40B4-BE49-F238E27FC236}">
                <a16:creationId xmlns:a16="http://schemas.microsoft.com/office/drawing/2014/main" id="{34B655BA-10A4-4A57-89DB-CFFBE1CA1E33}"/>
              </a:ext>
            </a:extLst>
          </p:cNvPr>
          <p:cNvSpPr txBox="1">
            <a:spLocks/>
          </p:cNvSpPr>
          <p:nvPr/>
        </p:nvSpPr>
        <p:spPr>
          <a:xfrm>
            <a:off x="7503101" y="1398417"/>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buClr>
                <a:schemeClr val="bg1"/>
              </a:buClr>
              <a:buSzPct val="80000"/>
            </a:pPr>
            <a:r>
              <a:rPr lang="en-US" sz="1800" b="0">
                <a:solidFill>
                  <a:schemeClr val="bg1"/>
                </a:solidFill>
              </a:rPr>
              <a:t>Completed hours</a:t>
            </a:r>
          </a:p>
        </p:txBody>
      </p:sp>
      <p:sp>
        <p:nvSpPr>
          <p:cNvPr id="23" name="Title 6">
            <a:extLst>
              <a:ext uri="{FF2B5EF4-FFF2-40B4-BE49-F238E27FC236}">
                <a16:creationId xmlns:a16="http://schemas.microsoft.com/office/drawing/2014/main" id="{34B655BA-10A4-4A57-89DB-CFFBE1CA1E33}"/>
              </a:ext>
            </a:extLst>
          </p:cNvPr>
          <p:cNvSpPr txBox="1">
            <a:spLocks/>
          </p:cNvSpPr>
          <p:nvPr/>
        </p:nvSpPr>
        <p:spPr>
          <a:xfrm>
            <a:off x="7503101" y="660107"/>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buClr>
                <a:schemeClr val="bg1"/>
              </a:buClr>
              <a:buSzPct val="80000"/>
            </a:pPr>
            <a:r>
              <a:rPr lang="en-US" sz="1800" b="0">
                <a:solidFill>
                  <a:schemeClr val="bg1"/>
                </a:solidFill>
              </a:rPr>
              <a:t>Original estimate</a:t>
            </a:r>
          </a:p>
        </p:txBody>
      </p:sp>
      <p:pic>
        <p:nvPicPr>
          <p:cNvPr id="26" name="Picture 2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70249" y="660107"/>
            <a:ext cx="447567" cy="447567"/>
          </a:xfrm>
          <a:prstGeom prst="rect">
            <a:avLst/>
          </a:prstGeom>
        </p:spPr>
      </p:pic>
      <p:pic>
        <p:nvPicPr>
          <p:cNvPr id="34" name="Picture 3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70249" y="1398417"/>
            <a:ext cx="447567" cy="447567"/>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70249" y="4392765"/>
            <a:ext cx="447567" cy="370642"/>
          </a:xfrm>
          <a:prstGeom prst="rect">
            <a:avLst/>
          </a:prstGeom>
        </p:spPr>
      </p:pic>
      <p:pic>
        <p:nvPicPr>
          <p:cNvPr id="45" name="Picture 4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682982" y="3623927"/>
            <a:ext cx="422101" cy="422101"/>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670248" y="2142016"/>
            <a:ext cx="447569" cy="447569"/>
          </a:xfrm>
          <a:prstGeom prst="rect">
            <a:avLst/>
          </a:prstGeom>
        </p:spPr>
      </p:pic>
      <p:pic>
        <p:nvPicPr>
          <p:cNvPr id="47" name="Picture 4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85234" y="2910300"/>
            <a:ext cx="417597" cy="417595"/>
          </a:xfrm>
          <a:prstGeom prst="rect">
            <a:avLst/>
          </a:prstGeom>
        </p:spPr>
      </p:pic>
      <p:pic>
        <p:nvPicPr>
          <p:cNvPr id="48" name="Picture 4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701052" y="5114479"/>
            <a:ext cx="385961" cy="385959"/>
          </a:xfrm>
          <a:prstGeom prst="rect">
            <a:avLst/>
          </a:prstGeom>
        </p:spPr>
      </p:pic>
      <p:sp>
        <p:nvSpPr>
          <p:cNvPr id="50" name="Title 6">
            <a:extLst>
              <a:ext uri="{FF2B5EF4-FFF2-40B4-BE49-F238E27FC236}">
                <a16:creationId xmlns:a16="http://schemas.microsoft.com/office/drawing/2014/main" id="{34B655BA-10A4-4A57-89DB-CFFBE1CA1E33}"/>
              </a:ext>
            </a:extLst>
          </p:cNvPr>
          <p:cNvSpPr txBox="1">
            <a:spLocks/>
          </p:cNvSpPr>
          <p:nvPr/>
        </p:nvSpPr>
        <p:spPr>
          <a:xfrm>
            <a:off x="685437" y="2508163"/>
            <a:ext cx="3753828" cy="108458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2000" b="0">
                <a:solidFill>
                  <a:srgbClr val="5ACBF0"/>
                </a:solidFill>
              </a:rPr>
              <a:t>Measure outcomes not, outputs:</a:t>
            </a:r>
            <a:endParaRPr lang="en-US" sz="2000">
              <a:solidFill>
                <a:srgbClr val="5ACBF0"/>
              </a:solidFill>
            </a:endParaRPr>
          </a:p>
        </p:txBody>
      </p:sp>
      <p:sp>
        <p:nvSpPr>
          <p:cNvPr id="21" name="Title 6">
            <a:extLst>
              <a:ext uri="{FF2B5EF4-FFF2-40B4-BE49-F238E27FC236}">
                <a16:creationId xmlns:a16="http://schemas.microsoft.com/office/drawing/2014/main" id="{9C3B8F57-5316-C042-BFFC-117E84A4A076}"/>
              </a:ext>
            </a:extLst>
          </p:cNvPr>
          <p:cNvSpPr txBox="1">
            <a:spLocks/>
          </p:cNvSpPr>
          <p:nvPr/>
        </p:nvSpPr>
        <p:spPr>
          <a:xfrm>
            <a:off x="7503101" y="5089967"/>
            <a:ext cx="3883464"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buClr>
                <a:schemeClr val="bg1"/>
              </a:buClr>
              <a:buSzPct val="80000"/>
            </a:pPr>
            <a:r>
              <a:rPr lang="en-US" sz="1800" b="0">
                <a:solidFill>
                  <a:schemeClr val="bg1"/>
                </a:solidFill>
              </a:rPr>
              <a:t># of bugs found</a:t>
            </a:r>
          </a:p>
        </p:txBody>
      </p:sp>
      <p:pic>
        <p:nvPicPr>
          <p:cNvPr id="2" name="Picture 1"/>
          <p:cNvPicPr>
            <a:picLocks noChangeAspect="1"/>
          </p:cNvPicPr>
          <p:nvPr/>
        </p:nvPicPr>
        <p:blipFill>
          <a:blip r:embed="rId10"/>
          <a:stretch>
            <a:fillRect/>
          </a:stretch>
        </p:blipFill>
        <p:spPr>
          <a:xfrm>
            <a:off x="6598469" y="5923088"/>
            <a:ext cx="591127" cy="263236"/>
          </a:xfrm>
          <a:prstGeom prst="rect">
            <a:avLst/>
          </a:prstGeom>
        </p:spPr>
      </p:pic>
    </p:spTree>
    <p:extLst>
      <p:ext uri="{BB962C8B-B14F-4D97-AF65-F5344CB8AC3E}">
        <p14:creationId xmlns:p14="http://schemas.microsoft.com/office/powerpoint/2010/main" val="2039369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34B655BA-10A4-4A57-89DB-CFFBE1CA1E33}"/>
              </a:ext>
            </a:extLst>
          </p:cNvPr>
          <p:cNvSpPr txBox="1">
            <a:spLocks/>
          </p:cNvSpPr>
          <p:nvPr/>
        </p:nvSpPr>
        <p:spPr>
          <a:xfrm>
            <a:off x="657107" y="1022892"/>
            <a:ext cx="8599909" cy="105730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Good Metrics Are Leading Indicators</a:t>
            </a:r>
          </a:p>
        </p:txBody>
      </p:sp>
      <p:grpSp>
        <p:nvGrpSpPr>
          <p:cNvPr id="6" name="Group 5">
            <a:extLst>
              <a:ext uri="{FF2B5EF4-FFF2-40B4-BE49-F238E27FC236}">
                <a16:creationId xmlns:a16="http://schemas.microsoft.com/office/drawing/2014/main" id="{056964E5-73AB-46AA-82E1-B51E9C82C1B4}"/>
              </a:ext>
            </a:extLst>
          </p:cNvPr>
          <p:cNvGrpSpPr/>
          <p:nvPr/>
        </p:nvGrpSpPr>
        <p:grpSpPr>
          <a:xfrm>
            <a:off x="657107" y="2726987"/>
            <a:ext cx="3350118" cy="3671051"/>
            <a:chOff x="7111401" y="2679479"/>
            <a:chExt cx="3350118" cy="3671051"/>
          </a:xfrm>
        </p:grpSpPr>
        <p:pic>
          <p:nvPicPr>
            <p:cNvPr id="8" name="Picture 7"/>
            <p:cNvPicPr>
              <a:picLocks noChangeAspect="1"/>
            </p:cNvPicPr>
            <p:nvPr/>
          </p:nvPicPr>
          <p:blipFill rotWithShape="1">
            <a:blip r:embed="rId3" cstate="print">
              <a:alphaModFix amt="25000"/>
              <a:extLst>
                <a:ext uri="{28A0092B-C50C-407E-A947-70E740481C1C}">
                  <a14:useLocalDpi xmlns:a14="http://schemas.microsoft.com/office/drawing/2010/main"/>
                </a:ext>
              </a:extLst>
            </a:blip>
            <a:srcRect/>
            <a:stretch/>
          </p:blipFill>
          <p:spPr>
            <a:xfrm>
              <a:off x="7111401" y="2679479"/>
              <a:ext cx="3350117" cy="3671049"/>
            </a:xfrm>
            <a:prstGeom prst="rect">
              <a:avLst/>
            </a:prstGeom>
          </p:spPr>
        </p:pic>
        <p:sp>
          <p:nvSpPr>
            <p:cNvPr id="10" name="Rectangle 9"/>
            <p:cNvSpPr/>
            <p:nvPr/>
          </p:nvSpPr>
          <p:spPr bwMode="auto">
            <a:xfrm>
              <a:off x="7111402" y="2679480"/>
              <a:ext cx="3350117" cy="3671050"/>
            </a:xfrm>
            <a:prstGeom prst="rect">
              <a:avLst/>
            </a:prstGeom>
            <a:solidFill>
              <a:schemeClr val="accent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6">
              <a:extLst>
                <a:ext uri="{FF2B5EF4-FFF2-40B4-BE49-F238E27FC236}">
                  <a16:creationId xmlns:a16="http://schemas.microsoft.com/office/drawing/2014/main" id="{34B655BA-10A4-4A57-89DB-CFFBE1CA1E33}"/>
                </a:ext>
              </a:extLst>
            </p:cNvPr>
            <p:cNvSpPr txBox="1">
              <a:spLocks/>
            </p:cNvSpPr>
            <p:nvPr/>
          </p:nvSpPr>
          <p:spPr>
            <a:xfrm>
              <a:off x="7111401" y="3025132"/>
              <a:ext cx="3350117" cy="52736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spcAft>
                  <a:spcPts val="1200"/>
                </a:spcAft>
              </a:pPr>
              <a:r>
                <a:rPr lang="en-US" sz="2200" b="0">
                  <a:solidFill>
                    <a:srgbClr val="5ACBF0"/>
                  </a:solidFill>
                </a:rPr>
                <a:t>Trailing indicators</a:t>
              </a:r>
              <a:endParaRPr lang="en-US" sz="2200">
                <a:solidFill>
                  <a:srgbClr val="5ACBF0"/>
                </a:solidFill>
                <a:latin typeface="+mn-lt"/>
              </a:endParaRPr>
            </a:p>
          </p:txBody>
        </p:sp>
        <p:sp>
          <p:nvSpPr>
            <p:cNvPr id="15" name="Title 6">
              <a:extLst>
                <a:ext uri="{FF2B5EF4-FFF2-40B4-BE49-F238E27FC236}">
                  <a16:creationId xmlns:a16="http://schemas.microsoft.com/office/drawing/2014/main" id="{34B655BA-10A4-4A57-89DB-CFFBE1CA1E33}"/>
                </a:ext>
              </a:extLst>
            </p:cNvPr>
            <p:cNvSpPr txBox="1">
              <a:spLocks/>
            </p:cNvSpPr>
            <p:nvPr/>
          </p:nvSpPr>
          <p:spPr>
            <a:xfrm>
              <a:off x="7781065" y="3552498"/>
              <a:ext cx="2010790" cy="244901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spcAft>
                  <a:spcPts val="1200"/>
                </a:spcAft>
              </a:pPr>
              <a:r>
                <a:rPr lang="en-US" sz="1800" b="0">
                  <a:solidFill>
                    <a:schemeClr val="bg1"/>
                  </a:solidFill>
                </a:rPr>
                <a:t>Revenue</a:t>
              </a:r>
            </a:p>
            <a:p>
              <a:pPr algn="ctr" fontAlgn="base">
                <a:spcAft>
                  <a:spcPts val="1200"/>
                </a:spcAft>
              </a:pPr>
              <a:r>
                <a:rPr lang="en-US" sz="1800" b="0">
                  <a:solidFill>
                    <a:schemeClr val="bg1"/>
                  </a:solidFill>
                </a:rPr>
                <a:t>Work accomplished</a:t>
              </a:r>
            </a:p>
            <a:p>
              <a:pPr algn="ctr" fontAlgn="base">
                <a:spcAft>
                  <a:spcPts val="1200"/>
                </a:spcAft>
              </a:pPr>
              <a:r>
                <a:rPr lang="en-US" sz="1800" b="0">
                  <a:solidFill>
                    <a:schemeClr val="bg1"/>
                  </a:solidFill>
                </a:rPr>
                <a:t>Bugs found</a:t>
              </a:r>
            </a:p>
          </p:txBody>
        </p:sp>
      </p:grpSp>
      <p:grpSp>
        <p:nvGrpSpPr>
          <p:cNvPr id="12" name="Group 11">
            <a:extLst>
              <a:ext uri="{FF2B5EF4-FFF2-40B4-BE49-F238E27FC236}">
                <a16:creationId xmlns:a16="http://schemas.microsoft.com/office/drawing/2014/main" id="{0B4AB9F2-9F05-495D-95F9-8692F84A24C3}"/>
              </a:ext>
            </a:extLst>
          </p:cNvPr>
          <p:cNvGrpSpPr/>
          <p:nvPr/>
        </p:nvGrpSpPr>
        <p:grpSpPr>
          <a:xfrm>
            <a:off x="4417465" y="2704281"/>
            <a:ext cx="3353594" cy="3671050"/>
            <a:chOff x="1727004" y="2689409"/>
            <a:chExt cx="3353594" cy="3671050"/>
          </a:xfrm>
        </p:grpSpPr>
        <p:pic>
          <p:nvPicPr>
            <p:cNvPr id="2" name="Picture 1"/>
            <p:cNvPicPr>
              <a:picLocks noChangeAspect="1"/>
            </p:cNvPicPr>
            <p:nvPr/>
          </p:nvPicPr>
          <p:blipFill rotWithShape="1">
            <a:blip r:embed="rId4" cstate="print">
              <a:alphaModFix amt="20000"/>
              <a:extLst>
                <a:ext uri="{28A0092B-C50C-407E-A947-70E740481C1C}">
                  <a14:useLocalDpi xmlns:a14="http://schemas.microsoft.com/office/drawing/2010/main"/>
                </a:ext>
              </a:extLst>
            </a:blip>
            <a:srcRect/>
            <a:stretch/>
          </p:blipFill>
          <p:spPr>
            <a:xfrm>
              <a:off x="1730480" y="2689409"/>
              <a:ext cx="3350118" cy="3671050"/>
            </a:xfrm>
            <a:prstGeom prst="rect">
              <a:avLst/>
            </a:prstGeom>
          </p:spPr>
        </p:pic>
        <p:sp>
          <p:nvSpPr>
            <p:cNvPr id="5" name="Rectangle 4"/>
            <p:cNvSpPr/>
            <p:nvPr/>
          </p:nvSpPr>
          <p:spPr bwMode="auto">
            <a:xfrm>
              <a:off x="1727004" y="2689409"/>
              <a:ext cx="3353594" cy="3650147"/>
            </a:xfrm>
            <a:prstGeom prst="rect">
              <a:avLst/>
            </a:prstGeom>
            <a:solidFill>
              <a:schemeClr val="accent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itle 6">
              <a:extLst>
                <a:ext uri="{FF2B5EF4-FFF2-40B4-BE49-F238E27FC236}">
                  <a16:creationId xmlns:a16="http://schemas.microsoft.com/office/drawing/2014/main" id="{34B655BA-10A4-4A57-89DB-CFFBE1CA1E33}"/>
                </a:ext>
              </a:extLst>
            </p:cNvPr>
            <p:cNvSpPr txBox="1">
              <a:spLocks/>
            </p:cNvSpPr>
            <p:nvPr/>
          </p:nvSpPr>
          <p:spPr>
            <a:xfrm>
              <a:off x="2206382" y="2990900"/>
              <a:ext cx="2328140" cy="106509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spcAft>
                  <a:spcPts val="1200"/>
                </a:spcAft>
              </a:pPr>
              <a:r>
                <a:rPr lang="en-US" sz="2200" b="0">
                  <a:solidFill>
                    <a:srgbClr val="5ACBF0"/>
                  </a:solidFill>
                </a:rPr>
                <a:t>Leading indicators</a:t>
              </a:r>
              <a:endParaRPr lang="en-US" sz="2200">
                <a:solidFill>
                  <a:srgbClr val="5ACBF0"/>
                </a:solidFill>
                <a:latin typeface="+mn-lt"/>
              </a:endParaRPr>
            </a:p>
          </p:txBody>
        </p:sp>
        <p:sp>
          <p:nvSpPr>
            <p:cNvPr id="19" name="Title 6">
              <a:extLst>
                <a:ext uri="{FF2B5EF4-FFF2-40B4-BE49-F238E27FC236}">
                  <a16:creationId xmlns:a16="http://schemas.microsoft.com/office/drawing/2014/main" id="{34B655BA-10A4-4A57-89DB-CFFBE1CA1E33}"/>
                </a:ext>
              </a:extLst>
            </p:cNvPr>
            <p:cNvSpPr txBox="1">
              <a:spLocks/>
            </p:cNvSpPr>
            <p:nvPr/>
          </p:nvSpPr>
          <p:spPr>
            <a:xfrm>
              <a:off x="1878198" y="3518266"/>
              <a:ext cx="3030877" cy="244901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spcAft>
                  <a:spcPts val="1200"/>
                </a:spcAft>
              </a:pPr>
              <a:r>
                <a:rPr lang="en-US" sz="1800" b="0">
                  <a:solidFill>
                    <a:schemeClr val="bg1"/>
                  </a:solidFill>
                </a:rPr>
                <a:t>Change in monthly growth rate of adoption</a:t>
              </a:r>
            </a:p>
            <a:p>
              <a:pPr algn="ctr" fontAlgn="base">
                <a:spcAft>
                  <a:spcPts val="1200"/>
                </a:spcAft>
              </a:pPr>
              <a:r>
                <a:rPr lang="en-US" sz="1800" b="0">
                  <a:solidFill>
                    <a:schemeClr val="bg1"/>
                  </a:solidFill>
                </a:rPr>
                <a:t>Change in monthly number </a:t>
              </a:r>
              <a:br>
                <a:rPr lang="en-US" sz="1800" b="0">
                  <a:solidFill>
                    <a:schemeClr val="bg1"/>
                  </a:solidFill>
                </a:rPr>
              </a:br>
              <a:r>
                <a:rPr lang="en-US" sz="1800" b="0">
                  <a:solidFill>
                    <a:schemeClr val="bg1"/>
                  </a:solidFill>
                </a:rPr>
                <a:t>of engaged users</a:t>
              </a:r>
            </a:p>
            <a:p>
              <a:pPr algn="ctr" fontAlgn="base">
                <a:spcAft>
                  <a:spcPts val="1200"/>
                </a:spcAft>
              </a:pPr>
              <a:r>
                <a:rPr lang="en-US" sz="1800" b="0">
                  <a:solidFill>
                    <a:schemeClr val="bg1"/>
                  </a:solidFill>
                </a:rPr>
                <a:t>Change in performance</a:t>
              </a:r>
            </a:p>
            <a:p>
              <a:pPr algn="ctr" fontAlgn="base">
                <a:spcAft>
                  <a:spcPts val="1200"/>
                </a:spcAft>
              </a:pPr>
              <a:r>
                <a:rPr lang="en-US" sz="1800" b="0">
                  <a:solidFill>
                    <a:schemeClr val="bg1"/>
                  </a:solidFill>
                </a:rPr>
                <a:t>Change in time to learn</a:t>
              </a:r>
            </a:p>
            <a:p>
              <a:pPr algn="ctr" fontAlgn="base">
                <a:spcAft>
                  <a:spcPts val="1200"/>
                </a:spcAft>
              </a:pPr>
              <a:r>
                <a:rPr lang="en-US" sz="1800" b="0">
                  <a:solidFill>
                    <a:schemeClr val="bg1"/>
                  </a:solidFill>
                </a:rPr>
                <a:t>Change in frequency of incidents</a:t>
              </a:r>
            </a:p>
          </p:txBody>
        </p:sp>
      </p:grpSp>
      <p:sp>
        <p:nvSpPr>
          <p:cNvPr id="14" name="Title 6">
            <a:extLst>
              <a:ext uri="{FF2B5EF4-FFF2-40B4-BE49-F238E27FC236}">
                <a16:creationId xmlns:a16="http://schemas.microsoft.com/office/drawing/2014/main" id="{34B655BA-10A4-4A57-89DB-CFFBE1CA1E33}"/>
              </a:ext>
            </a:extLst>
          </p:cNvPr>
          <p:cNvSpPr txBox="1">
            <a:spLocks/>
          </p:cNvSpPr>
          <p:nvPr/>
        </p:nvSpPr>
        <p:spPr>
          <a:xfrm>
            <a:off x="657107" y="1933600"/>
            <a:ext cx="6764773" cy="560355"/>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2000" b="0">
                <a:solidFill>
                  <a:srgbClr val="5ACBF0"/>
                </a:solidFill>
              </a:rPr>
              <a:t>Leading indicators reveal acceleration/deceleration (d2y/dx2)</a:t>
            </a:r>
          </a:p>
        </p:txBody>
      </p:sp>
      <p:sp>
        <p:nvSpPr>
          <p:cNvPr id="22" name="Title 6">
            <a:extLst>
              <a:ext uri="{FF2B5EF4-FFF2-40B4-BE49-F238E27FC236}">
                <a16:creationId xmlns:a16="http://schemas.microsoft.com/office/drawing/2014/main" id="{932DA93D-E071-C848-886B-F3C43F2CF274}"/>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ea typeface="Segoe UI" charset="0"/>
                <a:cs typeface="Segoe UI" charset="0"/>
              </a:rPr>
              <a:t>Create clarity</a:t>
            </a:r>
          </a:p>
        </p:txBody>
      </p:sp>
      <p:grpSp>
        <p:nvGrpSpPr>
          <p:cNvPr id="9" name="Group 8">
            <a:extLst>
              <a:ext uri="{FF2B5EF4-FFF2-40B4-BE49-F238E27FC236}">
                <a16:creationId xmlns:a16="http://schemas.microsoft.com/office/drawing/2014/main" id="{247AC919-C716-4AB1-A5A9-762CE80BD377}"/>
              </a:ext>
            </a:extLst>
          </p:cNvPr>
          <p:cNvGrpSpPr/>
          <p:nvPr/>
        </p:nvGrpSpPr>
        <p:grpSpPr>
          <a:xfrm>
            <a:off x="8181297" y="2704281"/>
            <a:ext cx="3353595" cy="3650147"/>
            <a:chOff x="8181297" y="2704281"/>
            <a:chExt cx="3353595" cy="3650147"/>
          </a:xfrm>
        </p:grpSpPr>
        <p:pic>
          <p:nvPicPr>
            <p:cNvPr id="17" name="Picture 16">
              <a:extLst>
                <a:ext uri="{FF2B5EF4-FFF2-40B4-BE49-F238E27FC236}">
                  <a16:creationId xmlns:a16="http://schemas.microsoft.com/office/drawing/2014/main" id="{7997F4D9-01F3-41FC-9375-09FAA44777AB}"/>
                </a:ext>
              </a:extLst>
            </p:cNvPr>
            <p:cNvPicPr>
              <a:picLocks noChangeAspect="1"/>
            </p:cNvPicPr>
            <p:nvPr/>
          </p:nvPicPr>
          <p:blipFill>
            <a:blip r:embed="rId5">
              <a:alphaModFix amt="20000"/>
              <a:extLst>
                <a:ext uri="{28A0092B-C50C-407E-A947-70E740481C1C}">
                  <a14:useLocalDpi xmlns:a14="http://schemas.microsoft.com/office/drawing/2010/main" val="0"/>
                </a:ext>
              </a:extLst>
            </a:blip>
            <a:srcRect/>
            <a:stretch/>
          </p:blipFill>
          <p:spPr>
            <a:xfrm>
              <a:off x="8184774" y="2724381"/>
              <a:ext cx="3350118" cy="3595675"/>
            </a:xfrm>
            <a:prstGeom prst="rect">
              <a:avLst/>
            </a:prstGeom>
          </p:spPr>
        </p:pic>
        <p:sp>
          <p:nvSpPr>
            <p:cNvPr id="20" name="Rectangle 19">
              <a:extLst>
                <a:ext uri="{FF2B5EF4-FFF2-40B4-BE49-F238E27FC236}">
                  <a16:creationId xmlns:a16="http://schemas.microsoft.com/office/drawing/2014/main" id="{8E2B8266-D56E-4E43-B045-DFC6060B2C73}"/>
                </a:ext>
              </a:extLst>
            </p:cNvPr>
            <p:cNvSpPr/>
            <p:nvPr/>
          </p:nvSpPr>
          <p:spPr bwMode="auto">
            <a:xfrm>
              <a:off x="8181298" y="2704281"/>
              <a:ext cx="3353594" cy="3650147"/>
            </a:xfrm>
            <a:prstGeom prst="rect">
              <a:avLst/>
            </a:prstGeom>
            <a:solidFill>
              <a:schemeClr val="accent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6">
              <a:extLst>
                <a:ext uri="{FF2B5EF4-FFF2-40B4-BE49-F238E27FC236}">
                  <a16:creationId xmlns:a16="http://schemas.microsoft.com/office/drawing/2014/main" id="{9D356517-53B9-433F-B641-3B30D8668D9D}"/>
                </a:ext>
              </a:extLst>
            </p:cNvPr>
            <p:cNvSpPr txBox="1">
              <a:spLocks/>
            </p:cNvSpPr>
            <p:nvPr/>
          </p:nvSpPr>
          <p:spPr>
            <a:xfrm>
              <a:off x="8181297" y="3005772"/>
              <a:ext cx="3350117" cy="106509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spcAft>
                  <a:spcPts val="1200"/>
                </a:spcAft>
              </a:pPr>
              <a:r>
                <a:rPr lang="en-US" sz="2200" b="0">
                  <a:solidFill>
                    <a:srgbClr val="5ACBF0"/>
                  </a:solidFill>
                </a:rPr>
                <a:t>Amy Hood, </a:t>
              </a:r>
              <a:br>
                <a:rPr lang="en-US" sz="2200" b="0">
                  <a:solidFill>
                    <a:srgbClr val="5ACBF0"/>
                  </a:solidFill>
                </a:rPr>
              </a:br>
              <a:r>
                <a:rPr lang="en-US" sz="2200" b="0">
                  <a:solidFill>
                    <a:srgbClr val="5ACBF0"/>
                  </a:solidFill>
                </a:rPr>
                <a:t>Microsoft EVP, </a:t>
              </a:r>
              <a:br>
                <a:rPr lang="en-US" sz="2200" b="0">
                  <a:solidFill>
                    <a:srgbClr val="5ACBF0"/>
                  </a:solidFill>
                </a:rPr>
              </a:br>
              <a:r>
                <a:rPr lang="en-US" sz="2200" b="0">
                  <a:solidFill>
                    <a:srgbClr val="5ACBF0"/>
                  </a:solidFill>
                </a:rPr>
                <a:t>Chief Financial Officer</a:t>
              </a:r>
              <a:endParaRPr lang="en-US" sz="2200">
                <a:solidFill>
                  <a:srgbClr val="5ACBF0"/>
                </a:solidFill>
                <a:latin typeface="+mn-lt"/>
              </a:endParaRPr>
            </a:p>
          </p:txBody>
        </p:sp>
        <p:sp>
          <p:nvSpPr>
            <p:cNvPr id="23" name="Title 6">
              <a:extLst>
                <a:ext uri="{FF2B5EF4-FFF2-40B4-BE49-F238E27FC236}">
                  <a16:creationId xmlns:a16="http://schemas.microsoft.com/office/drawing/2014/main" id="{9B71E4A6-6AAC-40D2-8171-F104BCE6E2D0}"/>
                </a:ext>
              </a:extLst>
            </p:cNvPr>
            <p:cNvSpPr txBox="1">
              <a:spLocks/>
            </p:cNvSpPr>
            <p:nvPr/>
          </p:nvSpPr>
          <p:spPr>
            <a:xfrm>
              <a:off x="8332492" y="4070866"/>
              <a:ext cx="3030877" cy="1911282"/>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spcAft>
                  <a:spcPts val="1200"/>
                </a:spcAft>
              </a:pPr>
              <a:r>
                <a:rPr lang="en-US" sz="1800" b="0">
                  <a:solidFill>
                    <a:schemeClr val="bg1"/>
                  </a:solidFill>
                </a:rPr>
                <a:t>“…we know that usage and engagement are the business health indicators we look to before revenue”</a:t>
              </a:r>
            </a:p>
            <a:p>
              <a:pPr algn="ctr" fontAlgn="base">
                <a:spcAft>
                  <a:spcPts val="1200"/>
                </a:spcAft>
              </a:pPr>
              <a:r>
                <a:rPr lang="en-US" sz="1800" b="0">
                  <a:solidFill>
                    <a:schemeClr val="bg1"/>
                  </a:solidFill>
                </a:rPr>
                <a:t>From the internal FY21, Q3 financial results sent to all Microsoft employees</a:t>
              </a:r>
            </a:p>
          </p:txBody>
        </p:sp>
        <p:pic>
          <p:nvPicPr>
            <p:cNvPr id="7" name="Picture 6" descr="A person smiling for the camera&#10;&#10;Description automatically generated with low confidence">
              <a:extLst>
                <a:ext uri="{FF2B5EF4-FFF2-40B4-BE49-F238E27FC236}">
                  <a16:creationId xmlns:a16="http://schemas.microsoft.com/office/drawing/2014/main" id="{E55B3568-32A9-4BFA-9B78-B809D1BE40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6961" y="2761571"/>
              <a:ext cx="773947" cy="7739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2098189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34B655BA-10A4-4A57-89DB-CFFBE1CA1E33}"/>
              </a:ext>
            </a:extLst>
          </p:cNvPr>
          <p:cNvSpPr txBox="1">
            <a:spLocks/>
          </p:cNvSpPr>
          <p:nvPr/>
        </p:nvSpPr>
        <p:spPr>
          <a:xfrm>
            <a:off x="657107" y="1022892"/>
            <a:ext cx="4936869" cy="105730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Change what you track</a:t>
            </a:r>
          </a:p>
        </p:txBody>
      </p:sp>
      <p:grpSp>
        <p:nvGrpSpPr>
          <p:cNvPr id="3" name="Group 2">
            <a:extLst>
              <a:ext uri="{FF2B5EF4-FFF2-40B4-BE49-F238E27FC236}">
                <a16:creationId xmlns:a16="http://schemas.microsoft.com/office/drawing/2014/main" id="{67C0DED6-1C83-4B04-87E3-DF30B2F65BC4}"/>
              </a:ext>
            </a:extLst>
          </p:cNvPr>
          <p:cNvGrpSpPr/>
          <p:nvPr/>
        </p:nvGrpSpPr>
        <p:grpSpPr>
          <a:xfrm>
            <a:off x="653629" y="2689409"/>
            <a:ext cx="2514600" cy="3671050"/>
            <a:chOff x="653630" y="2689409"/>
            <a:chExt cx="3353594" cy="3671050"/>
          </a:xfrm>
        </p:grpSpPr>
        <p:pic>
          <p:nvPicPr>
            <p:cNvPr id="2" name="Picture 1"/>
            <p:cNvPicPr>
              <a:picLocks noChangeAspect="1"/>
            </p:cNvPicPr>
            <p:nvPr/>
          </p:nvPicPr>
          <p:blipFill rotWithShape="1">
            <a:blip r:embed="rId3" cstate="print">
              <a:alphaModFix amt="20000"/>
              <a:extLst>
                <a:ext uri="{28A0092B-C50C-407E-A947-70E740481C1C}">
                  <a14:useLocalDpi xmlns:a14="http://schemas.microsoft.com/office/drawing/2010/main"/>
                </a:ext>
              </a:extLst>
            </a:blip>
            <a:srcRect/>
            <a:stretch/>
          </p:blipFill>
          <p:spPr>
            <a:xfrm>
              <a:off x="657106" y="2689409"/>
              <a:ext cx="3350118" cy="3671050"/>
            </a:xfrm>
            <a:prstGeom prst="rect">
              <a:avLst/>
            </a:prstGeom>
          </p:spPr>
        </p:pic>
        <p:sp>
          <p:nvSpPr>
            <p:cNvPr id="5" name="Rectangle 4"/>
            <p:cNvSpPr/>
            <p:nvPr/>
          </p:nvSpPr>
          <p:spPr bwMode="auto">
            <a:xfrm>
              <a:off x="653630" y="2689409"/>
              <a:ext cx="3353594" cy="3650147"/>
            </a:xfrm>
            <a:prstGeom prst="rect">
              <a:avLst/>
            </a:prstGeom>
            <a:solidFill>
              <a:schemeClr val="accent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6">
              <a:extLst>
                <a:ext uri="{FF2B5EF4-FFF2-40B4-BE49-F238E27FC236}">
                  <a16:creationId xmlns:a16="http://schemas.microsoft.com/office/drawing/2014/main" id="{34B655BA-10A4-4A57-89DB-CFFBE1CA1E33}"/>
                </a:ext>
              </a:extLst>
            </p:cNvPr>
            <p:cNvSpPr txBox="1">
              <a:spLocks/>
            </p:cNvSpPr>
            <p:nvPr/>
          </p:nvSpPr>
          <p:spPr>
            <a:xfrm>
              <a:off x="770052" y="3098314"/>
              <a:ext cx="3048722" cy="106509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spcAft>
                  <a:spcPts val="1200"/>
                </a:spcAft>
              </a:pPr>
              <a:r>
                <a:rPr lang="en-US" sz="2200" b="0">
                  <a:solidFill>
                    <a:srgbClr val="5ACBF0"/>
                  </a:solidFill>
                </a:rPr>
                <a:t>Customer usage</a:t>
              </a:r>
              <a:br>
                <a:rPr lang="en-US" sz="2200" b="0">
                  <a:solidFill>
                    <a:srgbClr val="5ACBF0"/>
                  </a:solidFill>
                </a:rPr>
              </a:br>
              <a:endParaRPr lang="en-US" sz="2200">
                <a:solidFill>
                  <a:srgbClr val="5ACBF0"/>
                </a:solidFill>
                <a:latin typeface="+mn-lt"/>
              </a:endParaRPr>
            </a:p>
            <a:p>
              <a:pPr algn="ctr">
                <a:lnSpc>
                  <a:spcPct val="95000"/>
                </a:lnSpc>
                <a:spcAft>
                  <a:spcPts val="1200"/>
                </a:spcAft>
              </a:pPr>
              <a:r>
                <a:rPr lang="en-US" sz="1600" b="0">
                  <a:solidFill>
                    <a:schemeClr val="bg1"/>
                  </a:solidFill>
                </a:rPr>
                <a:t>How much value are </a:t>
              </a:r>
              <a:br>
                <a:rPr lang="en-US" sz="1600" b="0">
                  <a:solidFill>
                    <a:schemeClr val="bg1"/>
                  </a:solidFill>
                </a:rPr>
              </a:br>
              <a:r>
                <a:rPr lang="en-US" sz="1600" b="0">
                  <a:solidFill>
                    <a:schemeClr val="bg1"/>
                  </a:solidFill>
                </a:rPr>
                <a:t>users getting?</a:t>
              </a:r>
            </a:p>
          </p:txBody>
        </p:sp>
        <p:sp>
          <p:nvSpPr>
            <p:cNvPr id="15" name="Title 6">
              <a:extLst>
                <a:ext uri="{FF2B5EF4-FFF2-40B4-BE49-F238E27FC236}">
                  <a16:creationId xmlns:a16="http://schemas.microsoft.com/office/drawing/2014/main" id="{34B655BA-10A4-4A57-89DB-CFFBE1CA1E33}"/>
                </a:ext>
              </a:extLst>
            </p:cNvPr>
            <p:cNvSpPr txBox="1">
              <a:spLocks/>
            </p:cNvSpPr>
            <p:nvPr/>
          </p:nvSpPr>
          <p:spPr>
            <a:xfrm>
              <a:off x="770052" y="4514482"/>
              <a:ext cx="3048722" cy="177958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spcAft>
                  <a:spcPts val="600"/>
                </a:spcAft>
              </a:pPr>
              <a:r>
                <a:rPr lang="en-US" sz="1200" b="0">
                  <a:solidFill>
                    <a:schemeClr val="bg1"/>
                  </a:solidFill>
                </a:rPr>
                <a:t>Acquisition</a:t>
              </a:r>
            </a:p>
            <a:p>
              <a:pPr algn="ctr" fontAlgn="base">
                <a:spcAft>
                  <a:spcPts val="600"/>
                </a:spcAft>
              </a:pPr>
              <a:r>
                <a:rPr lang="en-US" sz="1200" b="0">
                  <a:solidFill>
                    <a:schemeClr val="bg1"/>
                  </a:solidFill>
                </a:rPr>
                <a:t>Retention</a:t>
              </a:r>
            </a:p>
            <a:p>
              <a:pPr algn="ctr" fontAlgn="base">
                <a:spcAft>
                  <a:spcPts val="600"/>
                </a:spcAft>
              </a:pPr>
              <a:r>
                <a:rPr lang="en-US" sz="1200" b="0">
                  <a:solidFill>
                    <a:schemeClr val="bg1"/>
                  </a:solidFill>
                </a:rPr>
                <a:t>Engagement</a:t>
              </a:r>
            </a:p>
            <a:p>
              <a:pPr algn="ctr" fontAlgn="base">
                <a:spcAft>
                  <a:spcPts val="600"/>
                </a:spcAft>
              </a:pPr>
              <a:r>
                <a:rPr lang="en-US" sz="1200" b="0">
                  <a:solidFill>
                    <a:schemeClr val="bg1"/>
                  </a:solidFill>
                </a:rPr>
                <a:t>Satisfaction (NPS)</a:t>
              </a:r>
            </a:p>
            <a:p>
              <a:pPr algn="ctr" fontAlgn="base">
                <a:spcAft>
                  <a:spcPts val="600"/>
                </a:spcAft>
              </a:pPr>
              <a:r>
                <a:rPr lang="en-US" sz="1200" b="0">
                  <a:solidFill>
                    <a:schemeClr val="bg1"/>
                  </a:solidFill>
                </a:rPr>
                <a:t>Feature usage</a:t>
              </a:r>
            </a:p>
          </p:txBody>
        </p:sp>
      </p:grpSp>
      <p:grpSp>
        <p:nvGrpSpPr>
          <p:cNvPr id="6" name="Group 5">
            <a:extLst>
              <a:ext uri="{FF2B5EF4-FFF2-40B4-BE49-F238E27FC236}">
                <a16:creationId xmlns:a16="http://schemas.microsoft.com/office/drawing/2014/main" id="{38BB1432-55EA-4438-8A81-44DE8E64314D}"/>
              </a:ext>
            </a:extLst>
          </p:cNvPr>
          <p:cNvGrpSpPr/>
          <p:nvPr/>
        </p:nvGrpSpPr>
        <p:grpSpPr>
          <a:xfrm>
            <a:off x="3464218" y="2689409"/>
            <a:ext cx="2514601" cy="3671049"/>
            <a:chOff x="4429007" y="2689410"/>
            <a:chExt cx="3350118" cy="3671049"/>
          </a:xfrm>
        </p:grpSpPr>
        <p:pic>
          <p:nvPicPr>
            <p:cNvPr id="7" name="Picture 6"/>
            <p:cNvPicPr>
              <a:picLocks noChangeAspect="1"/>
            </p:cNvPicPr>
            <p:nvPr/>
          </p:nvPicPr>
          <p:blipFill rotWithShape="1">
            <a:blip r:embed="rId4" cstate="print">
              <a:alphaModFix amt="20000"/>
              <a:extLst>
                <a:ext uri="{28A0092B-C50C-407E-A947-70E740481C1C}">
                  <a14:useLocalDpi xmlns:a14="http://schemas.microsoft.com/office/drawing/2010/main"/>
                </a:ext>
              </a:extLst>
            </a:blip>
            <a:srcRect/>
            <a:stretch/>
          </p:blipFill>
          <p:spPr>
            <a:xfrm>
              <a:off x="4429007" y="2689410"/>
              <a:ext cx="3350118" cy="3671048"/>
            </a:xfrm>
            <a:prstGeom prst="rect">
              <a:avLst/>
            </a:prstGeom>
          </p:spPr>
        </p:pic>
        <p:sp>
          <p:nvSpPr>
            <p:cNvPr id="9" name="Rectangle 8"/>
            <p:cNvSpPr/>
            <p:nvPr/>
          </p:nvSpPr>
          <p:spPr bwMode="auto">
            <a:xfrm>
              <a:off x="4429007" y="2689412"/>
              <a:ext cx="3350117" cy="3671047"/>
            </a:xfrm>
            <a:prstGeom prst="rect">
              <a:avLst/>
            </a:prstGeom>
            <a:solidFill>
              <a:schemeClr val="accent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6">
              <a:extLst>
                <a:ext uri="{FF2B5EF4-FFF2-40B4-BE49-F238E27FC236}">
                  <a16:creationId xmlns:a16="http://schemas.microsoft.com/office/drawing/2014/main" id="{34B655BA-10A4-4A57-89DB-CFFBE1CA1E33}"/>
                </a:ext>
              </a:extLst>
            </p:cNvPr>
            <p:cNvSpPr txBox="1">
              <a:spLocks/>
            </p:cNvSpPr>
            <p:nvPr/>
          </p:nvSpPr>
          <p:spPr>
            <a:xfrm>
              <a:off x="4581281" y="3098315"/>
              <a:ext cx="3045563" cy="106509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spcAft>
                  <a:spcPts val="1200"/>
                </a:spcAft>
              </a:pPr>
              <a:r>
                <a:rPr lang="en-US" sz="2200" b="0">
                  <a:solidFill>
                    <a:srgbClr val="5ACBF0"/>
                  </a:solidFill>
                </a:rPr>
                <a:t>Pipeline throughput</a:t>
              </a:r>
              <a:endParaRPr lang="en-US" sz="2200">
                <a:solidFill>
                  <a:srgbClr val="5ACBF0"/>
                </a:solidFill>
                <a:latin typeface="+mn-lt"/>
              </a:endParaRPr>
            </a:p>
            <a:p>
              <a:pPr algn="ctr">
                <a:lnSpc>
                  <a:spcPct val="95000"/>
                </a:lnSpc>
                <a:spcAft>
                  <a:spcPts val="1200"/>
                </a:spcAft>
              </a:pPr>
              <a:r>
                <a:rPr lang="en-US" sz="1600" b="0">
                  <a:solidFill>
                    <a:schemeClr val="bg1"/>
                  </a:solidFill>
                </a:rPr>
                <a:t>How efficient is the DevOps process?</a:t>
              </a:r>
            </a:p>
          </p:txBody>
        </p:sp>
        <p:sp>
          <p:nvSpPr>
            <p:cNvPr id="17" name="Title 6">
              <a:extLst>
                <a:ext uri="{FF2B5EF4-FFF2-40B4-BE49-F238E27FC236}">
                  <a16:creationId xmlns:a16="http://schemas.microsoft.com/office/drawing/2014/main" id="{34B655BA-10A4-4A57-89DB-CFFBE1CA1E33}"/>
                </a:ext>
              </a:extLst>
            </p:cNvPr>
            <p:cNvSpPr txBox="1">
              <a:spLocks/>
            </p:cNvSpPr>
            <p:nvPr/>
          </p:nvSpPr>
          <p:spPr>
            <a:xfrm>
              <a:off x="4581281" y="4524934"/>
              <a:ext cx="3045563" cy="106509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spcAft>
                  <a:spcPts val="600"/>
                </a:spcAft>
              </a:pPr>
              <a:r>
                <a:rPr lang="en-US" sz="1200" b="0">
                  <a:solidFill>
                    <a:schemeClr val="bg1"/>
                  </a:solidFill>
                </a:rPr>
                <a:t>Time to build</a:t>
              </a:r>
            </a:p>
            <a:p>
              <a:pPr algn="ctr" fontAlgn="base">
                <a:spcAft>
                  <a:spcPts val="600"/>
                </a:spcAft>
              </a:pPr>
              <a:r>
                <a:rPr lang="en-US" sz="1200" b="0">
                  <a:solidFill>
                    <a:schemeClr val="bg1"/>
                  </a:solidFill>
                </a:rPr>
                <a:t>Time to test</a:t>
              </a:r>
            </a:p>
            <a:p>
              <a:pPr algn="ctr" fontAlgn="base">
                <a:spcAft>
                  <a:spcPts val="600"/>
                </a:spcAft>
              </a:pPr>
              <a:r>
                <a:rPr lang="en-US" sz="1200" b="0">
                  <a:solidFill>
                    <a:schemeClr val="bg1"/>
                  </a:solidFill>
                </a:rPr>
                <a:t>Time to deploy</a:t>
              </a:r>
            </a:p>
            <a:p>
              <a:pPr algn="ctr" fontAlgn="base">
                <a:spcAft>
                  <a:spcPts val="600"/>
                </a:spcAft>
              </a:pPr>
              <a:r>
                <a:rPr lang="en-US" sz="1200" b="0">
                  <a:solidFill>
                    <a:schemeClr val="bg1"/>
                  </a:solidFill>
                </a:rPr>
                <a:t>Time to improve</a:t>
              </a:r>
            </a:p>
            <a:p>
              <a:pPr algn="ctr" fontAlgn="base">
                <a:spcAft>
                  <a:spcPts val="600"/>
                </a:spcAft>
              </a:pPr>
              <a:r>
                <a:rPr lang="en-US" sz="1200" b="0">
                  <a:solidFill>
                    <a:schemeClr val="bg1"/>
                  </a:solidFill>
                </a:rPr>
                <a:t>Failed and flaky automation </a:t>
              </a:r>
            </a:p>
          </p:txBody>
        </p:sp>
      </p:grpSp>
      <p:grpSp>
        <p:nvGrpSpPr>
          <p:cNvPr id="12" name="Group 11">
            <a:extLst>
              <a:ext uri="{FF2B5EF4-FFF2-40B4-BE49-F238E27FC236}">
                <a16:creationId xmlns:a16="http://schemas.microsoft.com/office/drawing/2014/main" id="{95F6D414-127A-45EA-B080-8FF4F8424EF4}"/>
              </a:ext>
            </a:extLst>
          </p:cNvPr>
          <p:cNvGrpSpPr/>
          <p:nvPr/>
        </p:nvGrpSpPr>
        <p:grpSpPr>
          <a:xfrm>
            <a:off x="6274803" y="2689409"/>
            <a:ext cx="2514600" cy="3671051"/>
            <a:chOff x="8200906" y="2689409"/>
            <a:chExt cx="3350118" cy="3671051"/>
          </a:xfrm>
        </p:grpSpPr>
        <p:pic>
          <p:nvPicPr>
            <p:cNvPr id="8" name="Picture 7"/>
            <p:cNvPicPr>
              <a:picLocks noChangeAspect="1"/>
            </p:cNvPicPr>
            <p:nvPr/>
          </p:nvPicPr>
          <p:blipFill rotWithShape="1">
            <a:blip r:embed="rId5" cstate="print">
              <a:alphaModFix amt="25000"/>
              <a:extLst>
                <a:ext uri="{28A0092B-C50C-407E-A947-70E740481C1C}">
                  <a14:useLocalDpi xmlns:a14="http://schemas.microsoft.com/office/drawing/2010/main"/>
                </a:ext>
              </a:extLst>
            </a:blip>
            <a:srcRect/>
            <a:stretch/>
          </p:blipFill>
          <p:spPr>
            <a:xfrm>
              <a:off x="8200906" y="2689409"/>
              <a:ext cx="3350117" cy="3671049"/>
            </a:xfrm>
            <a:prstGeom prst="rect">
              <a:avLst/>
            </a:prstGeom>
          </p:spPr>
        </p:pic>
        <p:sp>
          <p:nvSpPr>
            <p:cNvPr id="10" name="Rectangle 9"/>
            <p:cNvSpPr/>
            <p:nvPr/>
          </p:nvSpPr>
          <p:spPr bwMode="auto">
            <a:xfrm>
              <a:off x="8200907" y="2689410"/>
              <a:ext cx="3350117" cy="3671050"/>
            </a:xfrm>
            <a:prstGeom prst="rect">
              <a:avLst/>
            </a:prstGeom>
            <a:solidFill>
              <a:schemeClr val="accent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itle 6">
              <a:extLst>
                <a:ext uri="{FF2B5EF4-FFF2-40B4-BE49-F238E27FC236}">
                  <a16:creationId xmlns:a16="http://schemas.microsoft.com/office/drawing/2014/main" id="{34B655BA-10A4-4A57-89DB-CFFBE1CA1E33}"/>
                </a:ext>
              </a:extLst>
            </p:cNvPr>
            <p:cNvSpPr txBox="1">
              <a:spLocks/>
            </p:cNvSpPr>
            <p:nvPr/>
          </p:nvSpPr>
          <p:spPr>
            <a:xfrm>
              <a:off x="8353183" y="3098314"/>
              <a:ext cx="3045563" cy="106509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spcAft>
                  <a:spcPts val="1200"/>
                </a:spcAft>
              </a:pPr>
              <a:r>
                <a:rPr lang="en-US" sz="2200" b="0">
                  <a:solidFill>
                    <a:srgbClr val="5ACBF0"/>
                  </a:solidFill>
                </a:rPr>
                <a:t>Live-site health</a:t>
              </a:r>
              <a:br>
                <a:rPr lang="en-US" sz="2200" b="0">
                  <a:solidFill>
                    <a:srgbClr val="5ACBF0"/>
                  </a:solidFill>
                </a:rPr>
              </a:br>
              <a:endParaRPr lang="en-US" sz="2200">
                <a:solidFill>
                  <a:srgbClr val="5ACBF0"/>
                </a:solidFill>
                <a:latin typeface="+mn-lt"/>
              </a:endParaRPr>
            </a:p>
            <a:p>
              <a:pPr algn="ctr">
                <a:lnSpc>
                  <a:spcPct val="95000"/>
                </a:lnSpc>
                <a:spcAft>
                  <a:spcPts val="1200"/>
                </a:spcAft>
              </a:pPr>
              <a:r>
                <a:rPr lang="en-US" sz="1600" b="0">
                  <a:solidFill>
                    <a:schemeClr val="bg1"/>
                  </a:solidFill>
                </a:rPr>
                <a:t>How quickly can you detect and fix issues?</a:t>
              </a:r>
            </a:p>
          </p:txBody>
        </p:sp>
        <p:sp>
          <p:nvSpPr>
            <p:cNvPr id="19" name="Title 6">
              <a:extLst>
                <a:ext uri="{FF2B5EF4-FFF2-40B4-BE49-F238E27FC236}">
                  <a16:creationId xmlns:a16="http://schemas.microsoft.com/office/drawing/2014/main" id="{34B655BA-10A4-4A57-89DB-CFFBE1CA1E33}"/>
                </a:ext>
              </a:extLst>
            </p:cNvPr>
            <p:cNvSpPr txBox="1">
              <a:spLocks/>
            </p:cNvSpPr>
            <p:nvPr/>
          </p:nvSpPr>
          <p:spPr>
            <a:xfrm>
              <a:off x="8353183" y="4514482"/>
              <a:ext cx="3045562" cy="177958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spcAft>
                  <a:spcPts val="600"/>
                </a:spcAft>
              </a:pPr>
              <a:r>
                <a:rPr lang="en-US" sz="1200" b="0">
                  <a:solidFill>
                    <a:schemeClr val="bg1"/>
                  </a:solidFill>
                </a:rPr>
                <a:t>Time to detect, time to communicate, time to mitigate</a:t>
              </a:r>
            </a:p>
            <a:p>
              <a:pPr algn="ctr" fontAlgn="base">
                <a:spcAft>
                  <a:spcPts val="600"/>
                </a:spcAft>
              </a:pPr>
              <a:r>
                <a:rPr lang="en-US" sz="1200" b="0">
                  <a:solidFill>
                    <a:schemeClr val="bg1"/>
                  </a:solidFill>
                </a:rPr>
                <a:t>Customer impact, customer support metrics</a:t>
              </a:r>
            </a:p>
            <a:p>
              <a:pPr algn="ctr" fontAlgn="base">
                <a:spcAft>
                  <a:spcPts val="600"/>
                </a:spcAft>
              </a:pPr>
              <a:r>
                <a:rPr lang="en-US" sz="1200" b="0">
                  <a:solidFill>
                    <a:schemeClr val="bg1"/>
                  </a:solidFill>
                </a:rPr>
                <a:t>Incident prevention items</a:t>
              </a:r>
            </a:p>
            <a:p>
              <a:pPr algn="ctr" fontAlgn="base">
                <a:spcAft>
                  <a:spcPts val="600"/>
                </a:spcAft>
              </a:pPr>
              <a:r>
                <a:rPr lang="en-US" sz="1200" b="0">
                  <a:solidFill>
                    <a:schemeClr val="bg1"/>
                  </a:solidFill>
                </a:rPr>
                <a:t>Aging live-site problems</a:t>
              </a:r>
            </a:p>
            <a:p>
              <a:pPr algn="ctr" fontAlgn="base">
                <a:spcAft>
                  <a:spcPts val="600"/>
                </a:spcAft>
              </a:pPr>
              <a:r>
                <a:rPr lang="en-US" sz="1200" b="0">
                  <a:solidFill>
                    <a:schemeClr val="bg1"/>
                  </a:solidFill>
                </a:rPr>
                <a:t>SLA per customer</a:t>
              </a:r>
            </a:p>
          </p:txBody>
        </p:sp>
      </p:grpSp>
      <p:sp>
        <p:nvSpPr>
          <p:cNvPr id="14" name="Title 6">
            <a:extLst>
              <a:ext uri="{FF2B5EF4-FFF2-40B4-BE49-F238E27FC236}">
                <a16:creationId xmlns:a16="http://schemas.microsoft.com/office/drawing/2014/main" id="{34B655BA-10A4-4A57-89DB-CFFBE1CA1E33}"/>
              </a:ext>
            </a:extLst>
          </p:cNvPr>
          <p:cNvSpPr txBox="1">
            <a:spLocks/>
          </p:cNvSpPr>
          <p:nvPr/>
        </p:nvSpPr>
        <p:spPr>
          <a:xfrm>
            <a:off x="657107" y="1933600"/>
            <a:ext cx="10148053" cy="560355"/>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2000" b="0">
                <a:solidFill>
                  <a:srgbClr val="5ACBF0"/>
                </a:solidFill>
              </a:rPr>
              <a:t>Focus on measuring only the most critical and impactful leading indicators as KPIs:</a:t>
            </a:r>
            <a:endParaRPr lang="en-US" sz="2000">
              <a:solidFill>
                <a:srgbClr val="5ACBF0"/>
              </a:solidFill>
            </a:endParaRPr>
          </a:p>
        </p:txBody>
      </p:sp>
      <p:sp>
        <p:nvSpPr>
          <p:cNvPr id="22" name="Title 6">
            <a:extLst>
              <a:ext uri="{FF2B5EF4-FFF2-40B4-BE49-F238E27FC236}">
                <a16:creationId xmlns:a16="http://schemas.microsoft.com/office/drawing/2014/main" id="{932DA93D-E071-C848-886B-F3C43F2CF274}"/>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ea typeface="Segoe UI" charset="0"/>
                <a:cs typeface="Segoe UI" charset="0"/>
              </a:rPr>
              <a:t>Create clarity</a:t>
            </a:r>
          </a:p>
        </p:txBody>
      </p:sp>
      <p:grpSp>
        <p:nvGrpSpPr>
          <p:cNvPr id="20" name="Group 19">
            <a:extLst>
              <a:ext uri="{FF2B5EF4-FFF2-40B4-BE49-F238E27FC236}">
                <a16:creationId xmlns:a16="http://schemas.microsoft.com/office/drawing/2014/main" id="{9E8F216F-7B5A-42E5-A2D1-A3899A36BAB3}"/>
              </a:ext>
            </a:extLst>
          </p:cNvPr>
          <p:cNvGrpSpPr/>
          <p:nvPr/>
        </p:nvGrpSpPr>
        <p:grpSpPr>
          <a:xfrm>
            <a:off x="9085389" y="2689409"/>
            <a:ext cx="2514600" cy="3671051"/>
            <a:chOff x="8200906" y="2689409"/>
            <a:chExt cx="3350118" cy="3671051"/>
          </a:xfrm>
        </p:grpSpPr>
        <p:pic>
          <p:nvPicPr>
            <p:cNvPr id="21" name="Picture 20">
              <a:extLst>
                <a:ext uri="{FF2B5EF4-FFF2-40B4-BE49-F238E27FC236}">
                  <a16:creationId xmlns:a16="http://schemas.microsoft.com/office/drawing/2014/main" id="{77D51A14-75F8-4014-ACDB-631F67FB96A8}"/>
                </a:ext>
              </a:extLst>
            </p:cNvPr>
            <p:cNvPicPr>
              <a:picLocks noChangeAspect="1"/>
            </p:cNvPicPr>
            <p:nvPr/>
          </p:nvPicPr>
          <p:blipFill rotWithShape="1">
            <a:blip r:embed="rId5" cstate="print">
              <a:alphaModFix amt="25000"/>
              <a:extLst>
                <a:ext uri="{28A0092B-C50C-407E-A947-70E740481C1C}">
                  <a14:useLocalDpi xmlns:a14="http://schemas.microsoft.com/office/drawing/2010/main"/>
                </a:ext>
              </a:extLst>
            </a:blip>
            <a:srcRect/>
            <a:stretch/>
          </p:blipFill>
          <p:spPr>
            <a:xfrm>
              <a:off x="8200906" y="2689409"/>
              <a:ext cx="3350117" cy="3671049"/>
            </a:xfrm>
            <a:prstGeom prst="rect">
              <a:avLst/>
            </a:prstGeom>
          </p:spPr>
        </p:pic>
        <p:sp>
          <p:nvSpPr>
            <p:cNvPr id="23" name="Rectangle 22">
              <a:extLst>
                <a:ext uri="{FF2B5EF4-FFF2-40B4-BE49-F238E27FC236}">
                  <a16:creationId xmlns:a16="http://schemas.microsoft.com/office/drawing/2014/main" id="{A2FD095B-5782-42BA-A1B1-C51D3FE2C3AB}"/>
                </a:ext>
              </a:extLst>
            </p:cNvPr>
            <p:cNvSpPr/>
            <p:nvPr/>
          </p:nvSpPr>
          <p:spPr bwMode="auto">
            <a:xfrm>
              <a:off x="8200907" y="2689410"/>
              <a:ext cx="3350117" cy="3671050"/>
            </a:xfrm>
            <a:prstGeom prst="rect">
              <a:avLst/>
            </a:prstGeom>
            <a:solidFill>
              <a:schemeClr val="accent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6">
              <a:extLst>
                <a:ext uri="{FF2B5EF4-FFF2-40B4-BE49-F238E27FC236}">
                  <a16:creationId xmlns:a16="http://schemas.microsoft.com/office/drawing/2014/main" id="{B40F4EC2-652B-4DCC-AB94-EE41B25C045D}"/>
                </a:ext>
              </a:extLst>
            </p:cNvPr>
            <p:cNvSpPr txBox="1">
              <a:spLocks/>
            </p:cNvSpPr>
            <p:nvPr/>
          </p:nvSpPr>
          <p:spPr>
            <a:xfrm>
              <a:off x="8353183" y="3098314"/>
              <a:ext cx="3045562" cy="106509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spcAft>
                  <a:spcPts val="1200"/>
                </a:spcAft>
              </a:pPr>
              <a:r>
                <a:rPr lang="en-US" sz="2200" b="0">
                  <a:solidFill>
                    <a:srgbClr val="5ACBF0"/>
                  </a:solidFill>
                </a:rPr>
                <a:t>Employee health </a:t>
              </a:r>
              <a:br>
                <a:rPr lang="en-US" sz="2200" b="0">
                  <a:solidFill>
                    <a:srgbClr val="5ACBF0"/>
                  </a:solidFill>
                </a:rPr>
              </a:br>
              <a:br>
                <a:rPr lang="en-US" sz="3200" b="0">
                  <a:solidFill>
                    <a:srgbClr val="5ACBF0"/>
                  </a:solidFill>
                </a:rPr>
              </a:br>
              <a:r>
                <a:rPr lang="en-US" sz="1400" b="0">
                  <a:solidFill>
                    <a:schemeClr val="bg1"/>
                  </a:solidFill>
                </a:rPr>
                <a:t>How can you understand how your employees are doing?</a:t>
              </a:r>
            </a:p>
          </p:txBody>
        </p:sp>
        <p:sp>
          <p:nvSpPr>
            <p:cNvPr id="25" name="Title 6">
              <a:extLst>
                <a:ext uri="{FF2B5EF4-FFF2-40B4-BE49-F238E27FC236}">
                  <a16:creationId xmlns:a16="http://schemas.microsoft.com/office/drawing/2014/main" id="{B5F5F200-419F-4D8A-9867-0C597BC93CEB}"/>
                </a:ext>
              </a:extLst>
            </p:cNvPr>
            <p:cNvSpPr txBox="1">
              <a:spLocks/>
            </p:cNvSpPr>
            <p:nvPr/>
          </p:nvSpPr>
          <p:spPr>
            <a:xfrm>
              <a:off x="8353183" y="4524933"/>
              <a:ext cx="3045562" cy="177958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spcAft>
                  <a:spcPts val="600"/>
                </a:spcAft>
              </a:pPr>
              <a:r>
                <a:rPr lang="en-US" sz="1200" b="0">
                  <a:solidFill>
                    <a:schemeClr val="bg1"/>
                  </a:solidFill>
                </a:rPr>
                <a:t>Monitor for burnout</a:t>
              </a:r>
            </a:p>
            <a:p>
              <a:pPr algn="ctr" fontAlgn="base">
                <a:spcAft>
                  <a:spcPts val="600"/>
                </a:spcAft>
              </a:pPr>
              <a:r>
                <a:rPr lang="en-US" sz="1200" b="0">
                  <a:solidFill>
                    <a:schemeClr val="bg1"/>
                  </a:solidFill>
                </a:rPr>
                <a:t>Administer surveys to gather employee concerns</a:t>
              </a:r>
            </a:p>
            <a:p>
              <a:pPr algn="ctr" fontAlgn="base">
                <a:spcAft>
                  <a:spcPts val="600"/>
                </a:spcAft>
              </a:pPr>
              <a:r>
                <a:rPr lang="en-US" sz="1200" b="0">
                  <a:solidFill>
                    <a:schemeClr val="bg1"/>
                  </a:solidFill>
                </a:rPr>
                <a:t>Track vacation time</a:t>
              </a:r>
            </a:p>
          </p:txBody>
        </p:sp>
      </p:grpSp>
    </p:spTree>
    <p:extLst>
      <p:ext uri="{BB962C8B-B14F-4D97-AF65-F5344CB8AC3E}">
        <p14:creationId xmlns:p14="http://schemas.microsoft.com/office/powerpoint/2010/main" val="1953889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Rectangle 37"/>
          <p:cNvSpPr/>
          <p:nvPr/>
        </p:nvSpPr>
        <p:spPr bwMode="auto">
          <a:xfrm>
            <a:off x="6230464" y="554065"/>
            <a:ext cx="5436567" cy="57498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t>
            </a:r>
          </a:p>
        </p:txBody>
      </p:sp>
      <p:sp>
        <p:nvSpPr>
          <p:cNvPr id="4" name="Parallelogram 3"/>
          <p:cNvSpPr/>
          <p:nvPr/>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Parallelogram 4"/>
          <p:cNvSpPr/>
          <p:nvPr/>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arallelogram 5"/>
          <p:cNvSpPr/>
          <p:nvPr/>
        </p:nvSpPr>
        <p:spPr bwMode="auto">
          <a:xfrm>
            <a:off x="6370056" y="901616"/>
            <a:ext cx="3643667" cy="3091426"/>
          </a:xfrm>
          <a:prstGeom prst="parallelogram">
            <a:avLst>
              <a:gd name="adj" fmla="val 40950"/>
            </a:avLst>
          </a:prstGeom>
          <a:solidFill>
            <a:srgbClr val="5ACBF0">
              <a:alpha val="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Compass"/>
          <p:cNvPicPr>
            <a:picLocks noChangeAspect="1"/>
          </p:cNvPicPr>
          <p:nvPr/>
        </p:nvPicPr>
        <p:blipFill>
          <a:blip r:embed="rId3">
            <a:alphaModFix amt="70000"/>
            <a:extLst>
              <a:ext uri="{28A0092B-C50C-407E-A947-70E740481C1C}">
                <a14:useLocalDpi xmlns:a14="http://schemas.microsoft.com/office/drawing/2010/main" val="0"/>
              </a:ext>
            </a:extLst>
          </a:blip>
          <a:srcRect/>
          <a:stretch/>
        </p:blipFill>
        <p:spPr>
          <a:xfrm>
            <a:off x="498717" y="2302186"/>
            <a:ext cx="2731008" cy="1820228"/>
          </a:xfrm>
          <a:prstGeom prst="parallelogram">
            <a:avLst>
              <a:gd name="adj" fmla="val 37504"/>
            </a:avLst>
          </a:prstGeom>
        </p:spPr>
      </p:pic>
      <p:sp>
        <p:nvSpPr>
          <p:cNvPr id="29" name="Title 6">
            <a:extLst>
              <a:ext uri="{FF2B5EF4-FFF2-40B4-BE49-F238E27FC236}">
                <a16:creationId xmlns:a16="http://schemas.microsoft.com/office/drawing/2014/main" id="{34B655BA-10A4-4A57-89DB-CFFBE1CA1E33}"/>
              </a:ext>
            </a:extLst>
          </p:cNvPr>
          <p:cNvSpPr txBox="1">
            <a:spLocks/>
          </p:cNvSpPr>
          <p:nvPr/>
        </p:nvSpPr>
        <p:spPr>
          <a:xfrm>
            <a:off x="0" y="1248652"/>
            <a:ext cx="12192000" cy="608283"/>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What we’ve done throughout our DevOps journey</a:t>
            </a:r>
          </a:p>
        </p:txBody>
      </p:sp>
      <p:pic>
        <p:nvPicPr>
          <p:cNvPr id="8" name="Picture 7" descr="Woman using smartphone at home">
            <a:extLst>
              <a:ext uri="{FF2B5EF4-FFF2-40B4-BE49-F238E27FC236}">
                <a16:creationId xmlns:a16="http://schemas.microsoft.com/office/drawing/2014/main" id="{52B9CCE4-A675-4A1A-AB42-8CF935542E40}"/>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p:blipFill>
        <p:spPr>
          <a:xfrm>
            <a:off x="2577040" y="2298780"/>
            <a:ext cx="2731008" cy="1820228"/>
          </a:xfrm>
          <a:prstGeom prst="parallelogram">
            <a:avLst>
              <a:gd name="adj" fmla="val 37504"/>
            </a:avLst>
          </a:prstGeom>
        </p:spPr>
      </p:pic>
      <p:pic>
        <p:nvPicPr>
          <p:cNvPr id="9" name="Picture 8" descr="A group of multi colored wooden stick figures">
            <a:extLst>
              <a:ext uri="{FF2B5EF4-FFF2-40B4-BE49-F238E27FC236}">
                <a16:creationId xmlns:a16="http://schemas.microsoft.com/office/drawing/2014/main" id="{B9B5ABAE-4644-4400-B13A-68C5B98011BC}"/>
              </a:ext>
            </a:extLst>
          </p:cNvPr>
          <p:cNvPicPr>
            <a:picLocks noChangeAspect="1"/>
          </p:cNvPicPr>
          <p:nvPr/>
        </p:nvPicPr>
        <p:blipFill>
          <a:blip r:embed="rId5">
            <a:alphaModFix amt="70000"/>
            <a:extLst>
              <a:ext uri="{28A0092B-C50C-407E-A947-70E740481C1C}">
                <a14:useLocalDpi xmlns:a14="http://schemas.microsoft.com/office/drawing/2010/main" val="0"/>
              </a:ext>
            </a:extLst>
          </a:blip>
          <a:srcRect/>
          <a:stretch/>
        </p:blipFill>
        <p:spPr>
          <a:xfrm>
            <a:off x="4655363" y="2307713"/>
            <a:ext cx="2612347" cy="1811296"/>
          </a:xfrm>
          <a:prstGeom prst="parallelogram">
            <a:avLst>
              <a:gd name="adj" fmla="val 37504"/>
            </a:avLst>
          </a:prstGeom>
        </p:spPr>
      </p:pic>
      <p:pic>
        <p:nvPicPr>
          <p:cNvPr id="10" name="Picture 9" descr="People in a office discussing work over a laptop">
            <a:extLst>
              <a:ext uri="{FF2B5EF4-FFF2-40B4-BE49-F238E27FC236}">
                <a16:creationId xmlns:a16="http://schemas.microsoft.com/office/drawing/2014/main" id="{FB2DE4D5-EEF3-4886-8CF6-9F7A82645A43}"/>
              </a:ext>
            </a:extLst>
          </p:cNvPr>
          <p:cNvPicPr>
            <a:picLocks noChangeAspect="1"/>
          </p:cNvPicPr>
          <p:nvPr/>
        </p:nvPicPr>
        <p:blipFill>
          <a:blip r:embed="rId6">
            <a:alphaModFix amt="70000"/>
            <a:extLst>
              <a:ext uri="{28A0092B-C50C-407E-A947-70E740481C1C}">
                <a14:useLocalDpi xmlns:a14="http://schemas.microsoft.com/office/drawing/2010/main" val="0"/>
              </a:ext>
            </a:extLst>
          </a:blip>
          <a:srcRect/>
          <a:stretch/>
        </p:blipFill>
        <p:spPr>
          <a:xfrm>
            <a:off x="6615025" y="2299484"/>
            <a:ext cx="2903765" cy="1821942"/>
          </a:xfrm>
          <a:prstGeom prst="parallelogram">
            <a:avLst>
              <a:gd name="adj" fmla="val 37504"/>
            </a:avLst>
          </a:prstGeom>
        </p:spPr>
      </p:pic>
      <p:pic>
        <p:nvPicPr>
          <p:cNvPr id="11" name="Picture 10" descr="Stock market graph on display">
            <a:extLst>
              <a:ext uri="{FF2B5EF4-FFF2-40B4-BE49-F238E27FC236}">
                <a16:creationId xmlns:a16="http://schemas.microsoft.com/office/drawing/2014/main" id="{35871BCD-CD3A-4D86-8A3F-389556AAC513}"/>
              </a:ext>
            </a:extLst>
          </p:cNvPr>
          <p:cNvPicPr>
            <a:picLocks noChangeAspect="1"/>
          </p:cNvPicPr>
          <p:nvPr/>
        </p:nvPicPr>
        <p:blipFill>
          <a:blip r:embed="rId7">
            <a:alphaModFix amt="70000"/>
            <a:extLst>
              <a:ext uri="{28A0092B-C50C-407E-A947-70E740481C1C}">
                <a14:useLocalDpi xmlns:a14="http://schemas.microsoft.com/office/drawing/2010/main" val="0"/>
              </a:ext>
            </a:extLst>
          </a:blip>
          <a:srcRect/>
          <a:stretch/>
        </p:blipFill>
        <p:spPr>
          <a:xfrm>
            <a:off x="8866105" y="2307713"/>
            <a:ext cx="2734056" cy="1808403"/>
          </a:xfrm>
          <a:prstGeom prst="parallelogram">
            <a:avLst>
              <a:gd name="adj" fmla="val 37504"/>
            </a:avLst>
          </a:prstGeom>
        </p:spPr>
      </p:pic>
      <p:sp>
        <p:nvSpPr>
          <p:cNvPr id="2" name="Rectangle 1">
            <a:extLst>
              <a:ext uri="{FF2B5EF4-FFF2-40B4-BE49-F238E27FC236}">
                <a16:creationId xmlns:a16="http://schemas.microsoft.com/office/drawing/2014/main" id="{B9B4BFE3-99B9-45B6-80A9-D61A59ECE758}"/>
              </a:ext>
            </a:extLst>
          </p:cNvPr>
          <p:cNvSpPr/>
          <p:nvPr/>
        </p:nvSpPr>
        <p:spPr>
          <a:xfrm>
            <a:off x="475900" y="4230488"/>
            <a:ext cx="2078323" cy="369332"/>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mn-cs"/>
                <a:hlinkClick r:id="rId8" action="ppaction://hlinksldjump">
                  <a:extLst>
                    <a:ext uri="{A12FA001-AC4F-418D-AE19-62706E023703}">
                      <ahyp:hlinkClr xmlns:ahyp="http://schemas.microsoft.com/office/drawing/2018/hyperlinkcolor" val="tx"/>
                    </a:ext>
                  </a:extLst>
                </a:hlinkClick>
              </a:rPr>
              <a:t>Create clarity</a:t>
            </a: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CF32BC31-30EC-4468-9C87-2E2E729E1352}"/>
              </a:ext>
            </a:extLst>
          </p:cNvPr>
          <p:cNvSpPr/>
          <p:nvPr/>
        </p:nvSpPr>
        <p:spPr>
          <a:xfrm>
            <a:off x="2566766" y="4230488"/>
            <a:ext cx="2078323" cy="646331"/>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ACBF0"/>
                </a:solidFill>
                <a:effectLst/>
                <a:uLnTx/>
                <a:uFillTx/>
                <a:latin typeface="Segoe UI"/>
                <a:ea typeface="+mn-ea"/>
                <a:cs typeface="+mn-cs"/>
                <a:hlinkClick r:id="rId9" action="ppaction://hlinksldjump">
                  <a:extLst>
                    <a:ext uri="{A12FA001-AC4F-418D-AE19-62706E023703}">
                      <ahyp:hlinkClr xmlns:ahyp="http://schemas.microsoft.com/office/drawing/2018/hyperlinkcolor" val="tx"/>
                    </a:ext>
                  </a:extLst>
                </a:hlinkClick>
              </a:rPr>
              <a:t>Be customer obsessed</a:t>
            </a:r>
            <a:endParaRPr kumimoji="0" lang="en-US" sz="1800" b="0" i="0" u="none" strike="noStrike" kern="1200" cap="none" spc="0" normalizeH="0" baseline="0" noProof="0">
              <a:ln>
                <a:noFill/>
              </a:ln>
              <a:solidFill>
                <a:srgbClr val="5ACBF0"/>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B88A93F7-FAAF-4242-ABBB-C8C7A5FB6413}"/>
              </a:ext>
            </a:extLst>
          </p:cNvPr>
          <p:cNvSpPr/>
          <p:nvPr/>
        </p:nvSpPr>
        <p:spPr>
          <a:xfrm>
            <a:off x="4547911" y="4240766"/>
            <a:ext cx="2078323" cy="646331"/>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rId10" action="ppaction://hlinksldjump">
                  <a:extLst>
                    <a:ext uri="{A12FA001-AC4F-418D-AE19-62706E023703}">
                      <ahyp:hlinkClr xmlns:ahyp="http://schemas.microsoft.com/office/drawing/2018/hyperlinkcolor" val="tx"/>
                    </a:ext>
                  </a:extLst>
                </a:hlinkClick>
              </a:rPr>
              <a:t>Evolve to full stack teams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E4C6246C-09AC-4733-A8E5-14FF1B9695C9}"/>
              </a:ext>
            </a:extLst>
          </p:cNvPr>
          <p:cNvSpPr/>
          <p:nvPr/>
        </p:nvSpPr>
        <p:spPr>
          <a:xfrm>
            <a:off x="6648176" y="4230488"/>
            <a:ext cx="2078323" cy="1200329"/>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 action="ppaction://noaction">
                  <a:extLst>
                    <a:ext uri="{A12FA001-AC4F-418D-AE19-62706E023703}">
                      <ahyp:hlinkClr xmlns:ahyp="http://schemas.microsoft.com/office/drawing/2018/hyperlinkcolor" val="tx"/>
                    </a:ext>
                  </a:extLst>
                </a:hlinkClick>
              </a:rPr>
              <a:t>Change how you collaborate, develop, and deliver</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61E693D1-DCE6-4258-B2AA-FEB64A0A0090}"/>
              </a:ext>
            </a:extLst>
          </p:cNvPr>
          <p:cNvSpPr/>
          <p:nvPr/>
        </p:nvSpPr>
        <p:spPr>
          <a:xfrm>
            <a:off x="8865678" y="4230488"/>
            <a:ext cx="2078323" cy="369332"/>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 action="ppaction://noaction">
                  <a:extLst>
                    <a:ext uri="{A12FA001-AC4F-418D-AE19-62706E023703}">
                      <ahyp:hlinkClr xmlns:ahyp="http://schemas.microsoft.com/office/drawing/2018/hyperlinkcolor" val="tx"/>
                    </a:ext>
                  </a:extLst>
                </a:hlinkClick>
              </a:rPr>
              <a:t>Build for resiliency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22966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alphaModFix amt="30000"/>
            <a:extLst>
              <a:ext uri="{28A0092B-C50C-407E-A947-70E740481C1C}">
                <a14:useLocalDpi xmlns:a14="http://schemas.microsoft.com/office/drawing/2010/main"/>
              </a:ext>
            </a:extLst>
          </a:blip>
          <a:srcRect/>
          <a:stretch/>
        </p:blipFill>
        <p:spPr>
          <a:xfrm>
            <a:off x="7691719" y="407773"/>
            <a:ext cx="4500281" cy="6858000"/>
          </a:xfrm>
          <a:prstGeom prst="rect">
            <a:avLst/>
          </a:prstGeom>
        </p:spPr>
      </p:pic>
      <p:sp>
        <p:nvSpPr>
          <p:cNvPr id="22" name="Rectangle 21"/>
          <p:cNvSpPr/>
          <p:nvPr/>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4" name="Title 6">
            <a:extLst>
              <a:ext uri="{FF2B5EF4-FFF2-40B4-BE49-F238E27FC236}">
                <a16:creationId xmlns:a16="http://schemas.microsoft.com/office/drawing/2014/main" id="{34B655BA-10A4-4A57-89DB-CFFBE1CA1E33}"/>
              </a:ext>
            </a:extLst>
          </p:cNvPr>
          <p:cNvSpPr txBox="1">
            <a:spLocks/>
          </p:cNvSpPr>
          <p:nvPr/>
        </p:nvSpPr>
        <p:spPr>
          <a:xfrm>
            <a:off x="657107" y="1022892"/>
            <a:ext cx="5150135" cy="166652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Definition of Done:  Products are live in production and collecting feedback</a:t>
            </a:r>
          </a:p>
        </p:txBody>
      </p:sp>
      <p:sp>
        <p:nvSpPr>
          <p:cNvPr id="20" name="Title 6">
            <a:extLst>
              <a:ext uri="{FF2B5EF4-FFF2-40B4-BE49-F238E27FC236}">
                <a16:creationId xmlns:a16="http://schemas.microsoft.com/office/drawing/2014/main" id="{34B655BA-10A4-4A57-89DB-CFFBE1CA1E33}"/>
              </a:ext>
            </a:extLst>
          </p:cNvPr>
          <p:cNvSpPr txBox="1">
            <a:spLocks/>
          </p:cNvSpPr>
          <p:nvPr/>
        </p:nvSpPr>
        <p:spPr>
          <a:xfrm>
            <a:off x="1327997" y="3305989"/>
            <a:ext cx="5520064" cy="267026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spcAft>
                <a:spcPts val="2400"/>
              </a:spcAft>
              <a:buClr>
                <a:schemeClr val="bg1"/>
              </a:buClr>
              <a:buSzPct val="80000"/>
            </a:pPr>
            <a:r>
              <a:rPr lang="en-US" sz="1600" b="0">
                <a:solidFill>
                  <a:schemeClr val="bg1"/>
                </a:solidFill>
                <a:latin typeface="+mn-lt"/>
              </a:rPr>
              <a:t>Collect telemetry data that examines the </a:t>
            </a:r>
            <a:br>
              <a:rPr lang="en-US" sz="1600" b="0">
                <a:solidFill>
                  <a:schemeClr val="bg1"/>
                </a:solidFill>
                <a:latin typeface="+mn-lt"/>
              </a:rPr>
            </a:br>
            <a:r>
              <a:rPr lang="en-US" sz="1600" b="0">
                <a:solidFill>
                  <a:schemeClr val="bg1"/>
                </a:solidFill>
                <a:latin typeface="+mn-lt"/>
              </a:rPr>
              <a:t>hypothesis that motivated the deployment.</a:t>
            </a:r>
          </a:p>
          <a:p>
            <a:pPr fontAlgn="base">
              <a:spcAft>
                <a:spcPts val="2400"/>
              </a:spcAft>
              <a:buClr>
                <a:schemeClr val="bg1"/>
              </a:buClr>
              <a:buSzPct val="80000"/>
            </a:pPr>
            <a:r>
              <a:rPr lang="en-US" sz="1600" b="0">
                <a:solidFill>
                  <a:schemeClr val="bg1"/>
                </a:solidFill>
                <a:latin typeface="+mn-lt"/>
              </a:rPr>
              <a:t>Gather information and making incremental changes is </a:t>
            </a:r>
            <a:br>
              <a:rPr lang="en-US" sz="1600" b="0">
                <a:solidFill>
                  <a:schemeClr val="bg1"/>
                </a:solidFill>
                <a:latin typeface="+mn-lt"/>
              </a:rPr>
            </a:br>
            <a:r>
              <a:rPr lang="en-US" sz="1600" b="0">
                <a:solidFill>
                  <a:schemeClr val="bg1"/>
                </a:solidFill>
                <a:latin typeface="+mn-lt"/>
              </a:rPr>
              <a:t>key to improvement.</a:t>
            </a:r>
          </a:p>
          <a:p>
            <a:pPr fontAlgn="base">
              <a:spcAft>
                <a:spcPts val="2400"/>
              </a:spcAft>
              <a:buClr>
                <a:schemeClr val="bg1"/>
              </a:buClr>
              <a:buSzPct val="80000"/>
            </a:pPr>
            <a:r>
              <a:rPr lang="en-US" sz="1600" b="0">
                <a:solidFill>
                  <a:schemeClr val="bg1"/>
                </a:solidFill>
                <a:latin typeface="+mn-lt"/>
              </a:rPr>
              <a:t>Treating the goal as a question rather than a statement of </a:t>
            </a:r>
            <a:br>
              <a:rPr lang="en-US" sz="1600" b="0">
                <a:solidFill>
                  <a:schemeClr val="bg1"/>
                </a:solidFill>
                <a:latin typeface="+mn-lt"/>
              </a:rPr>
            </a:br>
            <a:r>
              <a:rPr lang="en-US" sz="1600" b="0">
                <a:solidFill>
                  <a:schemeClr val="bg1"/>
                </a:solidFill>
                <a:latin typeface="+mn-lt"/>
              </a:rPr>
              <a:t>fact motivates developers to continue testing their ideas.</a:t>
            </a:r>
          </a:p>
        </p:txBody>
      </p:sp>
      <p:sp>
        <p:nvSpPr>
          <p:cNvPr id="23" name="Parallelogram 22"/>
          <p:cNvSpPr/>
          <p:nvPr/>
        </p:nvSpPr>
        <p:spPr bwMode="auto">
          <a:xfrm>
            <a:off x="6140663" y="3444610"/>
            <a:ext cx="3102111" cy="2668136"/>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6">
            <a:extLst>
              <a:ext uri="{FF2B5EF4-FFF2-40B4-BE49-F238E27FC236}">
                <a16:creationId xmlns:a16="http://schemas.microsoft.com/office/drawing/2014/main" id="{46300BF0-8874-D947-85DE-60A3857E1CD0}"/>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b="0">
                <a:solidFill>
                  <a:srgbClr val="5ACBF0"/>
                </a:solidFill>
                <a:ea typeface="Segoe UI" charset="0"/>
                <a:cs typeface="Segoe UI" charset="0"/>
              </a:rPr>
              <a:t>Be customer obsessed</a:t>
            </a:r>
          </a:p>
        </p:txBody>
      </p:sp>
      <p:sp>
        <p:nvSpPr>
          <p:cNvPr id="12" name="Parallelogram 11"/>
          <p:cNvSpPr/>
          <p:nvPr/>
        </p:nvSpPr>
        <p:spPr bwMode="auto">
          <a:xfrm>
            <a:off x="7267699" y="1"/>
            <a:ext cx="11336283" cy="6858000"/>
          </a:xfrm>
          <a:prstGeom prst="parallelogram">
            <a:avLst>
              <a:gd name="adj" fmla="val 38502"/>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E30C51DA-00B5-440C-A376-B56F34CA7DE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4992" y="3390763"/>
            <a:ext cx="397465" cy="397465"/>
          </a:xfrm>
          <a:prstGeom prst="rect">
            <a:avLst/>
          </a:prstGeom>
        </p:spPr>
      </p:pic>
      <p:pic>
        <p:nvPicPr>
          <p:cNvPr id="5" name="Picture 4">
            <a:extLst>
              <a:ext uri="{FF2B5EF4-FFF2-40B4-BE49-F238E27FC236}">
                <a16:creationId xmlns:a16="http://schemas.microsoft.com/office/drawing/2014/main" id="{DE61300F-D169-4D71-80A5-DE0C6190803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2628" y="4130351"/>
            <a:ext cx="442191" cy="442191"/>
          </a:xfrm>
          <a:prstGeom prst="rect">
            <a:avLst/>
          </a:prstGeom>
        </p:spPr>
      </p:pic>
      <p:pic>
        <p:nvPicPr>
          <p:cNvPr id="6" name="Picture 5">
            <a:extLst>
              <a:ext uri="{FF2B5EF4-FFF2-40B4-BE49-F238E27FC236}">
                <a16:creationId xmlns:a16="http://schemas.microsoft.com/office/drawing/2014/main" id="{6F1027CF-E6E3-47A1-B0DD-CAB49A845F7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8858" y="4991659"/>
            <a:ext cx="385961" cy="385959"/>
          </a:xfrm>
          <a:prstGeom prst="rect">
            <a:avLst/>
          </a:prstGeom>
        </p:spPr>
      </p:pic>
    </p:spTree>
    <p:extLst>
      <p:ext uri="{BB962C8B-B14F-4D97-AF65-F5344CB8AC3E}">
        <p14:creationId xmlns:p14="http://schemas.microsoft.com/office/powerpoint/2010/main" val="126665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Rectangle 17"/>
          <p:cNvSpPr/>
          <p:nvPr/>
        </p:nvSpPr>
        <p:spPr bwMode="auto">
          <a:xfrm>
            <a:off x="8034728" y="0"/>
            <a:ext cx="4159324"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3" name="Title 6">
            <a:extLst>
              <a:ext uri="{FF2B5EF4-FFF2-40B4-BE49-F238E27FC236}">
                <a16:creationId xmlns:a16="http://schemas.microsoft.com/office/drawing/2014/main" id="{34B655BA-10A4-4A57-89DB-CFFBE1CA1E33}"/>
              </a:ext>
            </a:extLst>
          </p:cNvPr>
          <p:cNvSpPr txBox="1">
            <a:spLocks/>
          </p:cNvSpPr>
          <p:nvPr/>
        </p:nvSpPr>
        <p:spPr>
          <a:xfrm>
            <a:off x="642110" y="12753"/>
            <a:ext cx="3768825"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b="0">
                <a:solidFill>
                  <a:srgbClr val="5ACBF0"/>
                </a:solidFill>
                <a:ea typeface="Segoe UI" charset="0"/>
                <a:cs typeface="Segoe UI" charset="0"/>
              </a:rPr>
              <a:t>Be customer obsessed</a:t>
            </a:r>
          </a:p>
        </p:txBody>
      </p:sp>
      <p:sp>
        <p:nvSpPr>
          <p:cNvPr id="4" name="Title 6">
            <a:extLst>
              <a:ext uri="{FF2B5EF4-FFF2-40B4-BE49-F238E27FC236}">
                <a16:creationId xmlns:a16="http://schemas.microsoft.com/office/drawing/2014/main" id="{34B655BA-10A4-4A57-89DB-CFFBE1CA1E33}"/>
              </a:ext>
            </a:extLst>
          </p:cNvPr>
          <p:cNvSpPr txBox="1">
            <a:spLocks/>
          </p:cNvSpPr>
          <p:nvPr/>
        </p:nvSpPr>
        <p:spPr>
          <a:xfrm>
            <a:off x="632064" y="218220"/>
            <a:ext cx="6293392" cy="1108553"/>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Take a zero-distance approach by listening to your customers</a:t>
            </a:r>
          </a:p>
        </p:txBody>
      </p:sp>
      <p:sp>
        <p:nvSpPr>
          <p:cNvPr id="19" name="Title 6">
            <a:extLst>
              <a:ext uri="{FF2B5EF4-FFF2-40B4-BE49-F238E27FC236}">
                <a16:creationId xmlns:a16="http://schemas.microsoft.com/office/drawing/2014/main" id="{34B655BA-10A4-4A57-89DB-CFFBE1CA1E33}"/>
              </a:ext>
            </a:extLst>
          </p:cNvPr>
          <p:cNvSpPr txBox="1">
            <a:spLocks/>
          </p:cNvSpPr>
          <p:nvPr/>
        </p:nvSpPr>
        <p:spPr>
          <a:xfrm>
            <a:off x="8327136" y="471128"/>
            <a:ext cx="3596640" cy="157740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b="0">
                <a:solidFill>
                  <a:schemeClr val="bg1"/>
                </a:solidFill>
              </a:rPr>
              <a:t>Gathering customer feedback early and often is key to building empathy between engineers and customers.</a:t>
            </a:r>
          </a:p>
        </p:txBody>
      </p:sp>
      <p:sp>
        <p:nvSpPr>
          <p:cNvPr id="11" name="Parallelogram 10"/>
          <p:cNvSpPr/>
          <p:nvPr/>
        </p:nvSpPr>
        <p:spPr bwMode="auto">
          <a:xfrm>
            <a:off x="6161649" y="2735451"/>
            <a:ext cx="3479786" cy="2713478"/>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377FA285-8689-480D-A4B0-C2FB1D4C1D14}"/>
              </a:ext>
            </a:extLst>
          </p:cNvPr>
          <p:cNvPicPr>
            <a:picLocks noChangeAspect="1"/>
          </p:cNvPicPr>
          <p:nvPr/>
        </p:nvPicPr>
        <p:blipFill>
          <a:blip r:embed="rId3"/>
          <a:stretch>
            <a:fillRect/>
          </a:stretch>
        </p:blipFill>
        <p:spPr>
          <a:xfrm>
            <a:off x="6088529" y="1341878"/>
            <a:ext cx="4746410" cy="3476468"/>
          </a:xfrm>
          <a:prstGeom prst="rect">
            <a:avLst/>
          </a:prstGeom>
        </p:spPr>
      </p:pic>
      <p:pic>
        <p:nvPicPr>
          <p:cNvPr id="31" name="Picture 30">
            <a:extLst>
              <a:ext uri="{FF2B5EF4-FFF2-40B4-BE49-F238E27FC236}">
                <a16:creationId xmlns:a16="http://schemas.microsoft.com/office/drawing/2014/main" id="{9EF5367D-2B11-468A-A5AC-D7172BD63F74}"/>
              </a:ext>
            </a:extLst>
          </p:cNvPr>
          <p:cNvPicPr>
            <a:picLocks noChangeAspect="1"/>
          </p:cNvPicPr>
          <p:nvPr/>
        </p:nvPicPr>
        <p:blipFill>
          <a:blip r:embed="rId4"/>
          <a:stretch>
            <a:fillRect/>
          </a:stretch>
        </p:blipFill>
        <p:spPr>
          <a:xfrm>
            <a:off x="373717" y="1344674"/>
            <a:ext cx="5602696" cy="3473672"/>
          </a:xfrm>
          <a:prstGeom prst="rect">
            <a:avLst/>
          </a:prstGeom>
        </p:spPr>
      </p:pic>
      <p:pic>
        <p:nvPicPr>
          <p:cNvPr id="32" name="Picture 31" descr="A screenshot of a cell phone&#10;&#10;Description automatically generated">
            <a:extLst>
              <a:ext uri="{FF2B5EF4-FFF2-40B4-BE49-F238E27FC236}">
                <a16:creationId xmlns:a16="http://schemas.microsoft.com/office/drawing/2014/main" id="{88D59E63-DB4E-425A-8B14-8263FEF64520}"/>
              </a:ext>
            </a:extLst>
          </p:cNvPr>
          <p:cNvPicPr>
            <a:picLocks noChangeAspect="1"/>
          </p:cNvPicPr>
          <p:nvPr/>
        </p:nvPicPr>
        <p:blipFill rotWithShape="1">
          <a:blip r:embed="rId5"/>
          <a:srcRect l="1971" t="799" r="1950" b="1839"/>
          <a:stretch/>
        </p:blipFill>
        <p:spPr>
          <a:xfrm>
            <a:off x="383591" y="4334704"/>
            <a:ext cx="2166211" cy="2357246"/>
          </a:xfrm>
          <a:prstGeom prst="rect">
            <a:avLst/>
          </a:prstGeom>
          <a:ln>
            <a:solidFill>
              <a:schemeClr val="accent6">
                <a:lumMod val="75000"/>
              </a:schemeClr>
            </a:solidFill>
          </a:ln>
        </p:spPr>
      </p:pic>
      <p:grpSp>
        <p:nvGrpSpPr>
          <p:cNvPr id="33" name="Group 32">
            <a:extLst>
              <a:ext uri="{FF2B5EF4-FFF2-40B4-BE49-F238E27FC236}">
                <a16:creationId xmlns:a16="http://schemas.microsoft.com/office/drawing/2014/main" id="{BAB5AC31-331C-422C-A879-9C9E8A2089B4}"/>
              </a:ext>
            </a:extLst>
          </p:cNvPr>
          <p:cNvGrpSpPr/>
          <p:nvPr/>
        </p:nvGrpSpPr>
        <p:grpSpPr>
          <a:xfrm>
            <a:off x="4633206" y="1742975"/>
            <a:ext cx="2229947" cy="1572343"/>
            <a:chOff x="4726111" y="1777429"/>
            <a:chExt cx="2274662" cy="1603872"/>
          </a:xfrm>
        </p:grpSpPr>
        <p:sp>
          <p:nvSpPr>
            <p:cNvPr id="34" name="Oval 33">
              <a:extLst>
                <a:ext uri="{FF2B5EF4-FFF2-40B4-BE49-F238E27FC236}">
                  <a16:creationId xmlns:a16="http://schemas.microsoft.com/office/drawing/2014/main" id="{CA6B35FA-380B-4294-B596-18AAE51FC87D}"/>
                </a:ext>
              </a:extLst>
            </p:cNvPr>
            <p:cNvSpPr/>
            <p:nvPr/>
          </p:nvSpPr>
          <p:spPr bwMode="auto">
            <a:xfrm>
              <a:off x="4726111" y="1777429"/>
              <a:ext cx="1099336" cy="498297"/>
            </a:xfrm>
            <a:prstGeom prst="ellipse">
              <a:avLst/>
            </a:prstGeom>
            <a:noFill/>
            <a:ln w="38100">
              <a:solidFill>
                <a:srgbClr val="005AA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5" name="Straight Arrow Connector 34">
              <a:extLst>
                <a:ext uri="{FF2B5EF4-FFF2-40B4-BE49-F238E27FC236}">
                  <a16:creationId xmlns:a16="http://schemas.microsoft.com/office/drawing/2014/main" id="{88D18C7E-5C3B-4D24-AFB8-083BB8EBA2EA}"/>
                </a:ext>
              </a:extLst>
            </p:cNvPr>
            <p:cNvCxnSpPr>
              <a:cxnSpLocks/>
            </p:cNvCxnSpPr>
            <p:nvPr/>
          </p:nvCxnSpPr>
          <p:spPr>
            <a:xfrm>
              <a:off x="5536467" y="2255178"/>
              <a:ext cx="1464306" cy="1126123"/>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36" name="Picture 35">
            <a:extLst>
              <a:ext uri="{FF2B5EF4-FFF2-40B4-BE49-F238E27FC236}">
                <a16:creationId xmlns:a16="http://schemas.microsoft.com/office/drawing/2014/main" id="{1FB792EF-5629-47C7-BEA1-F0542B6D0290}"/>
              </a:ext>
            </a:extLst>
          </p:cNvPr>
          <p:cNvPicPr>
            <a:picLocks noChangeAspect="1"/>
          </p:cNvPicPr>
          <p:nvPr/>
        </p:nvPicPr>
        <p:blipFill>
          <a:blip r:embed="rId6"/>
          <a:stretch>
            <a:fillRect/>
          </a:stretch>
        </p:blipFill>
        <p:spPr>
          <a:xfrm>
            <a:off x="9078370" y="3081510"/>
            <a:ext cx="2838699" cy="3632415"/>
          </a:xfrm>
          <a:prstGeom prst="rect">
            <a:avLst/>
          </a:prstGeom>
        </p:spPr>
      </p:pic>
      <p:grpSp>
        <p:nvGrpSpPr>
          <p:cNvPr id="37" name="Group 36">
            <a:extLst>
              <a:ext uri="{FF2B5EF4-FFF2-40B4-BE49-F238E27FC236}">
                <a16:creationId xmlns:a16="http://schemas.microsoft.com/office/drawing/2014/main" id="{F3E5767F-918E-4653-8685-2727E599E1BF}"/>
              </a:ext>
            </a:extLst>
          </p:cNvPr>
          <p:cNvGrpSpPr/>
          <p:nvPr/>
        </p:nvGrpSpPr>
        <p:grpSpPr>
          <a:xfrm>
            <a:off x="6478870" y="3246003"/>
            <a:ext cx="2672431" cy="592303"/>
            <a:chOff x="6608784" y="3310595"/>
            <a:chExt cx="2726019" cy="604180"/>
          </a:xfrm>
        </p:grpSpPr>
        <p:sp>
          <p:nvSpPr>
            <p:cNvPr id="38" name="Oval 37">
              <a:extLst>
                <a:ext uri="{FF2B5EF4-FFF2-40B4-BE49-F238E27FC236}">
                  <a16:creationId xmlns:a16="http://schemas.microsoft.com/office/drawing/2014/main" id="{A1995B0A-B7DB-44D4-8020-C7657A5F0A14}"/>
                </a:ext>
              </a:extLst>
            </p:cNvPr>
            <p:cNvSpPr/>
            <p:nvPr/>
          </p:nvSpPr>
          <p:spPr bwMode="auto">
            <a:xfrm>
              <a:off x="6608784" y="3310595"/>
              <a:ext cx="2239941" cy="604180"/>
            </a:xfrm>
            <a:prstGeom prst="ellipse">
              <a:avLst/>
            </a:prstGeom>
            <a:noFill/>
            <a:ln w="38100">
              <a:solidFill>
                <a:srgbClr val="005AA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123D8F3B-F0FB-4896-8CED-C66103DC63EC}"/>
                </a:ext>
              </a:extLst>
            </p:cNvPr>
            <p:cNvCxnSpPr>
              <a:cxnSpLocks/>
              <a:stCxn id="38" idx="6"/>
            </p:cNvCxnSpPr>
            <p:nvPr/>
          </p:nvCxnSpPr>
          <p:spPr>
            <a:xfrm>
              <a:off x="8848725" y="3612685"/>
              <a:ext cx="486078" cy="210149"/>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40" name="Picture 39">
            <a:extLst>
              <a:ext uri="{FF2B5EF4-FFF2-40B4-BE49-F238E27FC236}">
                <a16:creationId xmlns:a16="http://schemas.microsoft.com/office/drawing/2014/main" id="{BF576FF6-8135-42A3-BE5E-435A431F415E}"/>
              </a:ext>
            </a:extLst>
          </p:cNvPr>
          <p:cNvPicPr>
            <a:picLocks noChangeAspect="1"/>
          </p:cNvPicPr>
          <p:nvPr/>
        </p:nvPicPr>
        <p:blipFill>
          <a:blip r:embed="rId7"/>
          <a:stretch>
            <a:fillRect/>
          </a:stretch>
        </p:blipFill>
        <p:spPr>
          <a:xfrm>
            <a:off x="2594646" y="4907487"/>
            <a:ext cx="4228630" cy="1596100"/>
          </a:xfrm>
          <a:prstGeom prst="rect">
            <a:avLst/>
          </a:prstGeom>
        </p:spPr>
      </p:pic>
      <p:cxnSp>
        <p:nvCxnSpPr>
          <p:cNvPr id="41" name="Straight Arrow Connector 40">
            <a:extLst>
              <a:ext uri="{FF2B5EF4-FFF2-40B4-BE49-F238E27FC236}">
                <a16:creationId xmlns:a16="http://schemas.microsoft.com/office/drawing/2014/main" id="{D642D243-1B05-4D5D-A141-B2196AC55EA3}"/>
              </a:ext>
            </a:extLst>
          </p:cNvPr>
          <p:cNvCxnSpPr>
            <a:cxnSpLocks/>
          </p:cNvCxnSpPr>
          <p:nvPr/>
        </p:nvCxnSpPr>
        <p:spPr>
          <a:xfrm>
            <a:off x="2447546" y="4986153"/>
            <a:ext cx="197461" cy="0"/>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316C93F5-D3CE-4AC6-B9A6-855FA5D76582}"/>
              </a:ext>
            </a:extLst>
          </p:cNvPr>
          <p:cNvSpPr/>
          <p:nvPr/>
        </p:nvSpPr>
        <p:spPr bwMode="auto">
          <a:xfrm>
            <a:off x="5634847" y="3970376"/>
            <a:ext cx="3433020" cy="3183772"/>
          </a:xfrm>
          <a:prstGeom prst="rect">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GB" sz="2353">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Direct feedback in product, visible on public site, and captured in backlog</a:t>
            </a:r>
          </a:p>
        </p:txBody>
      </p:sp>
      <p:sp>
        <p:nvSpPr>
          <p:cNvPr id="43" name="TextBox 42">
            <a:extLst>
              <a:ext uri="{FF2B5EF4-FFF2-40B4-BE49-F238E27FC236}">
                <a16:creationId xmlns:a16="http://schemas.microsoft.com/office/drawing/2014/main" id="{25CF7EA6-070C-4C07-8501-0A9673400C9C}"/>
              </a:ext>
            </a:extLst>
          </p:cNvPr>
          <p:cNvSpPr txBox="1"/>
          <p:nvPr/>
        </p:nvSpPr>
        <p:spPr>
          <a:xfrm>
            <a:off x="5634847" y="5553876"/>
            <a:ext cx="3443523" cy="977575"/>
          </a:xfrm>
          <a:prstGeom prst="rect">
            <a:avLst/>
          </a:prstGeom>
          <a:noFill/>
        </p:spPr>
        <p:txBody>
          <a:bodyPr wrap="square" lIns="179285" tIns="0" rIns="0" bIns="0" rtlCol="0">
            <a:spAutoFit/>
          </a:bodyPr>
          <a:lstStyle/>
          <a:p>
            <a:pP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User asked for feedback </a:t>
            </a:r>
            <a:br>
              <a:rPr lang="en-US" sz="2353">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353">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Service computes Net Promoter Score (NPS)</a:t>
            </a:r>
          </a:p>
        </p:txBody>
      </p:sp>
    </p:spTree>
    <p:extLst>
      <p:ext uri="{BB962C8B-B14F-4D97-AF65-F5344CB8AC3E}">
        <p14:creationId xmlns:p14="http://schemas.microsoft.com/office/powerpoint/2010/main" val="2257162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1000"/>
                                        <p:tgtEl>
                                          <p:spTgt spid="30"/>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1000"/>
                                        <p:tgtEl>
                                          <p:spTgt spid="36"/>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1000"/>
                                        <p:tgtEl>
                                          <p:spTgt spid="33"/>
                                        </p:tgtEl>
                                      </p:cBhvr>
                                    </p:animEffect>
                                  </p:childTnLst>
                                </p:cTn>
                              </p:par>
                            </p:childTnLst>
                          </p:cTn>
                        </p:par>
                        <p:par>
                          <p:cTn id="20" fill="hold">
                            <p:stCondLst>
                              <p:cond delay="3500"/>
                            </p:stCondLst>
                            <p:childTnLst>
                              <p:par>
                                <p:cTn id="21" presetID="22" presetClass="entr" presetSubtype="8"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1000"/>
                                        <p:tgtEl>
                                          <p:spTgt spid="37"/>
                                        </p:tgtEl>
                                      </p:cBhvr>
                                    </p:animEffect>
                                  </p:childTnLst>
                                </p:cTn>
                              </p:par>
                            </p:childTnLst>
                          </p:cTn>
                        </p:par>
                        <p:par>
                          <p:cTn id="24" fill="hold">
                            <p:stCondLst>
                              <p:cond delay="4500"/>
                            </p:stCondLst>
                            <p:childTnLst>
                              <p:par>
                                <p:cTn id="25" presetID="1"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1000"/>
                                        <p:tgtEl>
                                          <p:spTgt spid="32"/>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left)">
                                      <p:cBhvr>
                                        <p:cTn id="35" dur="1000"/>
                                        <p:tgtEl>
                                          <p:spTgt spid="41"/>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1000"/>
                                        <p:tgtEl>
                                          <p:spTgt spid="40"/>
                                        </p:tgtEl>
                                      </p:cBhvr>
                                    </p:animEffect>
                                  </p:childTnLst>
                                </p:cTn>
                              </p:par>
                            </p:childTnLst>
                          </p:cTn>
                        </p:par>
                        <p:par>
                          <p:cTn id="40" fill="hold">
                            <p:stCondLst>
                              <p:cond delay="3000"/>
                            </p:stCondLst>
                            <p:childTnLst>
                              <p:par>
                                <p:cTn id="41" presetID="1" presetClass="entr" presetSubtype="0"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alphaModFix amt="20000"/>
            <a:extLst>
              <a:ext uri="{28A0092B-C50C-407E-A947-70E740481C1C}">
                <a14:useLocalDpi xmlns:a14="http://schemas.microsoft.com/office/drawing/2010/main"/>
              </a:ext>
            </a:extLst>
          </a:blip>
          <a:srcRect/>
          <a:stretch/>
        </p:blipFill>
        <p:spPr>
          <a:xfrm>
            <a:off x="0" y="-4503"/>
            <a:ext cx="12192000" cy="6867007"/>
          </a:xfrm>
          <a:prstGeom prst="rect">
            <a:avLst/>
          </a:prstGeom>
        </p:spPr>
      </p:pic>
      <p:sp>
        <p:nvSpPr>
          <p:cNvPr id="8" name="Title 6">
            <a:extLst>
              <a:ext uri="{FF2B5EF4-FFF2-40B4-BE49-F238E27FC236}">
                <a16:creationId xmlns:a16="http://schemas.microsoft.com/office/drawing/2014/main" id="{34B655BA-10A4-4A57-89DB-CFFBE1CA1E33}"/>
              </a:ext>
            </a:extLst>
          </p:cNvPr>
          <p:cNvSpPr txBox="1">
            <a:spLocks/>
          </p:cNvSpPr>
          <p:nvPr/>
        </p:nvSpPr>
        <p:spPr>
          <a:xfrm>
            <a:off x="657107" y="2449009"/>
            <a:ext cx="5936344" cy="577842"/>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What is DevOps?</a:t>
            </a:r>
          </a:p>
        </p:txBody>
      </p:sp>
      <p:sp>
        <p:nvSpPr>
          <p:cNvPr id="9" name="Title 6">
            <a:extLst>
              <a:ext uri="{FF2B5EF4-FFF2-40B4-BE49-F238E27FC236}">
                <a16:creationId xmlns:a16="http://schemas.microsoft.com/office/drawing/2014/main" id="{34B655BA-10A4-4A57-89DB-CFFBE1CA1E33}"/>
              </a:ext>
            </a:extLst>
          </p:cNvPr>
          <p:cNvSpPr txBox="1">
            <a:spLocks/>
          </p:cNvSpPr>
          <p:nvPr/>
        </p:nvSpPr>
        <p:spPr>
          <a:xfrm>
            <a:off x="657108" y="3409872"/>
            <a:ext cx="4885563" cy="1738903"/>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2400" b="0">
                <a:solidFill>
                  <a:schemeClr val="bg1"/>
                </a:solidFill>
                <a:latin typeface="+mn-lt"/>
              </a:rPr>
              <a:t>DevOps is the union of </a:t>
            </a:r>
            <a:br>
              <a:rPr lang="en-US" sz="2400" b="0">
                <a:solidFill>
                  <a:schemeClr val="bg1"/>
                </a:solidFill>
                <a:latin typeface="+mn-lt"/>
              </a:rPr>
            </a:br>
            <a:r>
              <a:rPr lang="en-US" sz="2400" i="1">
                <a:solidFill>
                  <a:schemeClr val="bg1"/>
                </a:solidFill>
                <a:latin typeface="+mn-lt"/>
              </a:rPr>
              <a:t>people</a:t>
            </a:r>
            <a:r>
              <a:rPr lang="en-US" sz="2400" b="0" i="1">
                <a:solidFill>
                  <a:schemeClr val="bg1"/>
                </a:solidFill>
                <a:latin typeface="+mn-lt"/>
              </a:rPr>
              <a:t>, </a:t>
            </a:r>
            <a:r>
              <a:rPr lang="en-US" sz="2400" i="1">
                <a:solidFill>
                  <a:schemeClr val="bg1"/>
                </a:solidFill>
                <a:latin typeface="+mn-lt"/>
              </a:rPr>
              <a:t>processes</a:t>
            </a:r>
            <a:r>
              <a:rPr lang="en-US" sz="2400" b="0" i="1">
                <a:solidFill>
                  <a:schemeClr val="bg1"/>
                </a:solidFill>
                <a:latin typeface="+mn-lt"/>
              </a:rPr>
              <a:t>, and </a:t>
            </a:r>
            <a:r>
              <a:rPr lang="en-US" sz="2400" i="1">
                <a:solidFill>
                  <a:schemeClr val="bg1"/>
                </a:solidFill>
                <a:latin typeface="+mn-lt"/>
              </a:rPr>
              <a:t>technologies </a:t>
            </a:r>
            <a:br>
              <a:rPr lang="en-US" sz="2400" i="1">
                <a:solidFill>
                  <a:schemeClr val="bg1"/>
                </a:solidFill>
                <a:latin typeface="+mn-lt"/>
              </a:rPr>
            </a:br>
            <a:r>
              <a:rPr lang="en-US" sz="2400" b="0">
                <a:solidFill>
                  <a:schemeClr val="bg1"/>
                </a:solidFill>
                <a:latin typeface="+mn-lt"/>
              </a:rPr>
              <a:t>to deliver </a:t>
            </a:r>
            <a:r>
              <a:rPr lang="en-US" sz="2400">
                <a:solidFill>
                  <a:schemeClr val="bg1"/>
                </a:solidFill>
                <a:latin typeface="+mn-lt"/>
              </a:rPr>
              <a:t>continuous value</a:t>
            </a:r>
            <a:r>
              <a:rPr lang="en-US" sz="2400" b="0">
                <a:solidFill>
                  <a:schemeClr val="bg1"/>
                </a:solidFill>
                <a:latin typeface="+mn-lt"/>
              </a:rPr>
              <a:t> to users. </a:t>
            </a:r>
            <a:endParaRPr lang="en-US" sz="2400">
              <a:solidFill>
                <a:schemeClr val="bg1"/>
              </a:solidFill>
              <a:latin typeface="+mn-lt"/>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91586" y="960861"/>
            <a:ext cx="5031699" cy="4914942"/>
          </a:xfrm>
          <a:prstGeom prst="rect">
            <a:avLst/>
          </a:prstGeom>
        </p:spPr>
      </p:pic>
    </p:spTree>
    <p:extLst>
      <p:ext uri="{BB962C8B-B14F-4D97-AF65-F5344CB8AC3E}">
        <p14:creationId xmlns:p14="http://schemas.microsoft.com/office/powerpoint/2010/main" val="1891032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Rectangle 37"/>
          <p:cNvSpPr/>
          <p:nvPr/>
        </p:nvSpPr>
        <p:spPr bwMode="auto">
          <a:xfrm>
            <a:off x="6230464" y="554065"/>
            <a:ext cx="5436567" cy="57498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t>
            </a:r>
          </a:p>
        </p:txBody>
      </p:sp>
      <p:sp>
        <p:nvSpPr>
          <p:cNvPr id="4" name="Parallelogram 3"/>
          <p:cNvSpPr/>
          <p:nvPr/>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Parallelogram 4"/>
          <p:cNvSpPr/>
          <p:nvPr/>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arallelogram 5"/>
          <p:cNvSpPr/>
          <p:nvPr/>
        </p:nvSpPr>
        <p:spPr bwMode="auto">
          <a:xfrm>
            <a:off x="6370056" y="901616"/>
            <a:ext cx="3643667" cy="3091426"/>
          </a:xfrm>
          <a:prstGeom prst="parallelogram">
            <a:avLst>
              <a:gd name="adj" fmla="val 40950"/>
            </a:avLst>
          </a:prstGeom>
          <a:solidFill>
            <a:srgbClr val="5ACBF0">
              <a:alpha val="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Compass"/>
          <p:cNvPicPr>
            <a:picLocks noChangeAspect="1"/>
          </p:cNvPicPr>
          <p:nvPr/>
        </p:nvPicPr>
        <p:blipFill>
          <a:blip r:embed="rId3">
            <a:alphaModFix amt="70000"/>
            <a:extLst>
              <a:ext uri="{28A0092B-C50C-407E-A947-70E740481C1C}">
                <a14:useLocalDpi xmlns:a14="http://schemas.microsoft.com/office/drawing/2010/main" val="0"/>
              </a:ext>
            </a:extLst>
          </a:blip>
          <a:srcRect/>
          <a:stretch/>
        </p:blipFill>
        <p:spPr>
          <a:xfrm>
            <a:off x="498717" y="2302186"/>
            <a:ext cx="2731008" cy="1820228"/>
          </a:xfrm>
          <a:prstGeom prst="parallelogram">
            <a:avLst>
              <a:gd name="adj" fmla="val 37504"/>
            </a:avLst>
          </a:prstGeom>
        </p:spPr>
      </p:pic>
      <p:sp>
        <p:nvSpPr>
          <p:cNvPr id="29" name="Title 6">
            <a:extLst>
              <a:ext uri="{FF2B5EF4-FFF2-40B4-BE49-F238E27FC236}">
                <a16:creationId xmlns:a16="http://schemas.microsoft.com/office/drawing/2014/main" id="{34B655BA-10A4-4A57-89DB-CFFBE1CA1E33}"/>
              </a:ext>
            </a:extLst>
          </p:cNvPr>
          <p:cNvSpPr txBox="1">
            <a:spLocks/>
          </p:cNvSpPr>
          <p:nvPr/>
        </p:nvSpPr>
        <p:spPr>
          <a:xfrm>
            <a:off x="0" y="1248652"/>
            <a:ext cx="12192000" cy="608283"/>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What we’ve done throughout our DevOps journey</a:t>
            </a:r>
          </a:p>
        </p:txBody>
      </p:sp>
      <p:pic>
        <p:nvPicPr>
          <p:cNvPr id="8" name="Picture 7" descr="Woman using smartphone at home">
            <a:extLst>
              <a:ext uri="{FF2B5EF4-FFF2-40B4-BE49-F238E27FC236}">
                <a16:creationId xmlns:a16="http://schemas.microsoft.com/office/drawing/2014/main" id="{52B9CCE4-A675-4A1A-AB42-8CF935542E40}"/>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p:blipFill>
        <p:spPr>
          <a:xfrm>
            <a:off x="2577040" y="2298780"/>
            <a:ext cx="2731008" cy="1820228"/>
          </a:xfrm>
          <a:prstGeom prst="parallelogram">
            <a:avLst>
              <a:gd name="adj" fmla="val 37504"/>
            </a:avLst>
          </a:prstGeom>
        </p:spPr>
      </p:pic>
      <p:pic>
        <p:nvPicPr>
          <p:cNvPr id="9" name="Picture 8" descr="A group of multi colored wooden stick figures">
            <a:extLst>
              <a:ext uri="{FF2B5EF4-FFF2-40B4-BE49-F238E27FC236}">
                <a16:creationId xmlns:a16="http://schemas.microsoft.com/office/drawing/2014/main" id="{B9B5ABAE-4644-4400-B13A-68C5B98011BC}"/>
              </a:ext>
            </a:extLst>
          </p:cNvPr>
          <p:cNvPicPr>
            <a:picLocks noChangeAspect="1"/>
          </p:cNvPicPr>
          <p:nvPr/>
        </p:nvPicPr>
        <p:blipFill>
          <a:blip r:embed="rId5">
            <a:alphaModFix amt="70000"/>
            <a:extLst>
              <a:ext uri="{28A0092B-C50C-407E-A947-70E740481C1C}">
                <a14:useLocalDpi xmlns:a14="http://schemas.microsoft.com/office/drawing/2010/main" val="0"/>
              </a:ext>
            </a:extLst>
          </a:blip>
          <a:srcRect/>
          <a:stretch/>
        </p:blipFill>
        <p:spPr>
          <a:xfrm>
            <a:off x="4655363" y="2307713"/>
            <a:ext cx="2612347" cy="1811296"/>
          </a:xfrm>
          <a:prstGeom prst="parallelogram">
            <a:avLst>
              <a:gd name="adj" fmla="val 37504"/>
            </a:avLst>
          </a:prstGeom>
        </p:spPr>
      </p:pic>
      <p:pic>
        <p:nvPicPr>
          <p:cNvPr id="10" name="Picture 9" descr="People in a office discussing work over a laptop">
            <a:extLst>
              <a:ext uri="{FF2B5EF4-FFF2-40B4-BE49-F238E27FC236}">
                <a16:creationId xmlns:a16="http://schemas.microsoft.com/office/drawing/2014/main" id="{FB2DE4D5-EEF3-4886-8CF6-9F7A82645A43}"/>
              </a:ext>
            </a:extLst>
          </p:cNvPr>
          <p:cNvPicPr>
            <a:picLocks noChangeAspect="1"/>
          </p:cNvPicPr>
          <p:nvPr/>
        </p:nvPicPr>
        <p:blipFill>
          <a:blip r:embed="rId6">
            <a:alphaModFix amt="70000"/>
            <a:extLst>
              <a:ext uri="{28A0092B-C50C-407E-A947-70E740481C1C}">
                <a14:useLocalDpi xmlns:a14="http://schemas.microsoft.com/office/drawing/2010/main" val="0"/>
              </a:ext>
            </a:extLst>
          </a:blip>
          <a:srcRect/>
          <a:stretch/>
        </p:blipFill>
        <p:spPr>
          <a:xfrm>
            <a:off x="6615025" y="2299484"/>
            <a:ext cx="2903765" cy="1821942"/>
          </a:xfrm>
          <a:prstGeom prst="parallelogram">
            <a:avLst>
              <a:gd name="adj" fmla="val 37504"/>
            </a:avLst>
          </a:prstGeom>
        </p:spPr>
      </p:pic>
      <p:pic>
        <p:nvPicPr>
          <p:cNvPr id="11" name="Picture 10" descr="Stock market graph on display">
            <a:extLst>
              <a:ext uri="{FF2B5EF4-FFF2-40B4-BE49-F238E27FC236}">
                <a16:creationId xmlns:a16="http://schemas.microsoft.com/office/drawing/2014/main" id="{35871BCD-CD3A-4D86-8A3F-389556AAC513}"/>
              </a:ext>
            </a:extLst>
          </p:cNvPr>
          <p:cNvPicPr>
            <a:picLocks noChangeAspect="1"/>
          </p:cNvPicPr>
          <p:nvPr/>
        </p:nvPicPr>
        <p:blipFill>
          <a:blip r:embed="rId7">
            <a:alphaModFix amt="70000"/>
            <a:extLst>
              <a:ext uri="{28A0092B-C50C-407E-A947-70E740481C1C}">
                <a14:useLocalDpi xmlns:a14="http://schemas.microsoft.com/office/drawing/2010/main" val="0"/>
              </a:ext>
            </a:extLst>
          </a:blip>
          <a:srcRect/>
          <a:stretch/>
        </p:blipFill>
        <p:spPr>
          <a:xfrm>
            <a:off x="8866105" y="2307713"/>
            <a:ext cx="2734056" cy="1808403"/>
          </a:xfrm>
          <a:prstGeom prst="parallelogram">
            <a:avLst>
              <a:gd name="adj" fmla="val 37504"/>
            </a:avLst>
          </a:prstGeom>
        </p:spPr>
      </p:pic>
      <p:sp>
        <p:nvSpPr>
          <p:cNvPr id="2" name="Rectangle 1">
            <a:extLst>
              <a:ext uri="{FF2B5EF4-FFF2-40B4-BE49-F238E27FC236}">
                <a16:creationId xmlns:a16="http://schemas.microsoft.com/office/drawing/2014/main" id="{B9B4BFE3-99B9-45B6-80A9-D61A59ECE758}"/>
              </a:ext>
            </a:extLst>
          </p:cNvPr>
          <p:cNvSpPr/>
          <p:nvPr/>
        </p:nvSpPr>
        <p:spPr>
          <a:xfrm>
            <a:off x="475900" y="4230488"/>
            <a:ext cx="2078323" cy="369332"/>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rId8" action="ppaction://hlinksldjump">
                  <a:extLst>
                    <a:ext uri="{A12FA001-AC4F-418D-AE19-62706E023703}">
                      <ahyp:hlinkClr xmlns:ahyp="http://schemas.microsoft.com/office/drawing/2018/hyperlinkcolor" val="tx"/>
                    </a:ext>
                  </a:extLst>
                </a:hlinkClick>
              </a:rPr>
              <a:t>Create clarity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CF32BC31-30EC-4468-9C87-2E2E729E1352}"/>
              </a:ext>
            </a:extLst>
          </p:cNvPr>
          <p:cNvSpPr/>
          <p:nvPr/>
        </p:nvSpPr>
        <p:spPr>
          <a:xfrm>
            <a:off x="2566766" y="4230488"/>
            <a:ext cx="2078323" cy="646331"/>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mn-cs"/>
                <a:hlinkClick r:id="rId9" action="ppaction://hlinksldjump">
                  <a:extLst>
                    <a:ext uri="{A12FA001-AC4F-418D-AE19-62706E023703}">
                      <ahyp:hlinkClr xmlns:ahyp="http://schemas.microsoft.com/office/drawing/2018/hyperlinkcolor" val="tx"/>
                    </a:ext>
                  </a:extLst>
                </a:hlinkClick>
              </a:rPr>
              <a:t>Be customer obsessed</a:t>
            </a: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B88A93F7-FAAF-4242-ABBB-C8C7A5FB6413}"/>
              </a:ext>
            </a:extLst>
          </p:cNvPr>
          <p:cNvSpPr/>
          <p:nvPr/>
        </p:nvSpPr>
        <p:spPr>
          <a:xfrm>
            <a:off x="4547911" y="4240766"/>
            <a:ext cx="2078323" cy="646331"/>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ACBF0"/>
                </a:solidFill>
                <a:effectLst/>
                <a:uLnTx/>
                <a:uFillTx/>
                <a:latin typeface="Segoe UI"/>
                <a:ea typeface="+mn-ea"/>
                <a:cs typeface="+mn-cs"/>
                <a:hlinkClick r:id="rId10" action="ppaction://hlinksldjump">
                  <a:extLst>
                    <a:ext uri="{A12FA001-AC4F-418D-AE19-62706E023703}">
                      <ahyp:hlinkClr xmlns:ahyp="http://schemas.microsoft.com/office/drawing/2018/hyperlinkcolor" val="tx"/>
                    </a:ext>
                  </a:extLst>
                </a:hlinkClick>
              </a:rPr>
              <a:t>Evolve to full stack teams</a:t>
            </a:r>
            <a:endParaRPr kumimoji="0" lang="en-US" sz="1800" b="0" i="0" u="none" strike="noStrike" kern="1200" cap="none" spc="0" normalizeH="0" baseline="0" noProof="0">
              <a:ln>
                <a:noFill/>
              </a:ln>
              <a:solidFill>
                <a:srgbClr val="5ACBF0"/>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E4C6246C-09AC-4733-A8E5-14FF1B9695C9}"/>
              </a:ext>
            </a:extLst>
          </p:cNvPr>
          <p:cNvSpPr/>
          <p:nvPr/>
        </p:nvSpPr>
        <p:spPr>
          <a:xfrm>
            <a:off x="6648176" y="4230488"/>
            <a:ext cx="2078323" cy="1200329"/>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 action="ppaction://noaction">
                  <a:extLst>
                    <a:ext uri="{A12FA001-AC4F-418D-AE19-62706E023703}">
                      <ahyp:hlinkClr xmlns:ahyp="http://schemas.microsoft.com/office/drawing/2018/hyperlinkcolor" val="tx"/>
                    </a:ext>
                  </a:extLst>
                </a:hlinkClick>
              </a:rPr>
              <a:t>Change how you collaborate, develop, and deliver</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61E693D1-DCE6-4258-B2AA-FEB64A0A0090}"/>
              </a:ext>
            </a:extLst>
          </p:cNvPr>
          <p:cNvSpPr/>
          <p:nvPr/>
        </p:nvSpPr>
        <p:spPr>
          <a:xfrm>
            <a:off x="8865678" y="4230488"/>
            <a:ext cx="2078323" cy="369332"/>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 action="ppaction://noaction">
                  <a:extLst>
                    <a:ext uri="{A12FA001-AC4F-418D-AE19-62706E023703}">
                      <ahyp:hlinkClr xmlns:ahyp="http://schemas.microsoft.com/office/drawing/2018/hyperlinkcolor" val="tx"/>
                    </a:ext>
                  </a:extLst>
                </a:hlinkClick>
              </a:rPr>
              <a:t>Build for resiliency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2319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02" name="Picture 201"/>
          <p:cNvPicPr>
            <a:picLocks noChangeAspect="1"/>
          </p:cNvPicPr>
          <p:nvPr/>
        </p:nvPicPr>
        <p:blipFill>
          <a:blip r:embed="rId3"/>
          <a:stretch>
            <a:fillRect/>
          </a:stretch>
        </p:blipFill>
        <p:spPr>
          <a:xfrm>
            <a:off x="6999118" y="2911969"/>
            <a:ext cx="387051" cy="860755"/>
          </a:xfrm>
          <a:prstGeom prst="rect">
            <a:avLst/>
          </a:prstGeom>
        </p:spPr>
      </p:pic>
      <p:pic>
        <p:nvPicPr>
          <p:cNvPr id="201" name="Picture 200"/>
          <p:cNvPicPr>
            <a:picLocks noChangeAspect="1"/>
          </p:cNvPicPr>
          <p:nvPr/>
        </p:nvPicPr>
        <p:blipFill>
          <a:blip r:embed="rId3"/>
          <a:stretch>
            <a:fillRect/>
          </a:stretch>
        </p:blipFill>
        <p:spPr>
          <a:xfrm>
            <a:off x="6539686" y="2761731"/>
            <a:ext cx="387051" cy="860755"/>
          </a:xfrm>
          <a:prstGeom prst="rect">
            <a:avLst/>
          </a:prstGeom>
        </p:spPr>
      </p:pic>
      <p:pic>
        <p:nvPicPr>
          <p:cNvPr id="204" name="Picture 203"/>
          <p:cNvPicPr>
            <a:picLocks noChangeAspect="1"/>
          </p:cNvPicPr>
          <p:nvPr/>
        </p:nvPicPr>
        <p:blipFill>
          <a:blip r:embed="rId4"/>
          <a:stretch>
            <a:fillRect/>
          </a:stretch>
        </p:blipFill>
        <p:spPr>
          <a:xfrm>
            <a:off x="6095090" y="2357051"/>
            <a:ext cx="306175" cy="860756"/>
          </a:xfrm>
          <a:prstGeom prst="rect">
            <a:avLst/>
          </a:prstGeom>
        </p:spPr>
      </p:pic>
      <p:pic>
        <p:nvPicPr>
          <p:cNvPr id="216" name="Picture 215"/>
          <p:cNvPicPr>
            <a:picLocks noChangeAspect="1"/>
          </p:cNvPicPr>
          <p:nvPr/>
        </p:nvPicPr>
        <p:blipFill>
          <a:blip r:embed="rId4"/>
          <a:stretch>
            <a:fillRect/>
          </a:stretch>
        </p:blipFill>
        <p:spPr>
          <a:xfrm>
            <a:off x="7157564" y="3143309"/>
            <a:ext cx="306175" cy="860756"/>
          </a:xfrm>
          <a:prstGeom prst="rect">
            <a:avLst/>
          </a:prstGeom>
        </p:spPr>
      </p:pic>
      <p:pic>
        <p:nvPicPr>
          <p:cNvPr id="214" name="Picture 213"/>
          <p:cNvPicPr>
            <a:picLocks noChangeAspect="1"/>
          </p:cNvPicPr>
          <p:nvPr/>
        </p:nvPicPr>
        <p:blipFill>
          <a:blip r:embed="rId4"/>
          <a:stretch>
            <a:fillRect/>
          </a:stretch>
        </p:blipFill>
        <p:spPr>
          <a:xfrm>
            <a:off x="5967697" y="2721784"/>
            <a:ext cx="306175" cy="860756"/>
          </a:xfrm>
          <a:prstGeom prst="rect">
            <a:avLst/>
          </a:prstGeom>
        </p:spPr>
      </p:pic>
      <p:pic>
        <p:nvPicPr>
          <p:cNvPr id="215" name="Picture 214"/>
          <p:cNvPicPr>
            <a:picLocks noChangeAspect="1"/>
          </p:cNvPicPr>
          <p:nvPr/>
        </p:nvPicPr>
        <p:blipFill>
          <a:blip r:embed="rId3"/>
          <a:stretch>
            <a:fillRect/>
          </a:stretch>
        </p:blipFill>
        <p:spPr>
          <a:xfrm>
            <a:off x="6683333" y="3298229"/>
            <a:ext cx="387051" cy="860755"/>
          </a:xfrm>
          <a:prstGeom prst="rect">
            <a:avLst/>
          </a:prstGeom>
        </p:spPr>
      </p:pic>
      <p:pic>
        <p:nvPicPr>
          <p:cNvPr id="200" name="Picture 199"/>
          <p:cNvPicPr>
            <a:picLocks noChangeAspect="1"/>
          </p:cNvPicPr>
          <p:nvPr/>
        </p:nvPicPr>
        <p:blipFill>
          <a:blip r:embed="rId3"/>
          <a:stretch>
            <a:fillRect/>
          </a:stretch>
        </p:blipFill>
        <p:spPr>
          <a:xfrm>
            <a:off x="5237347" y="2437029"/>
            <a:ext cx="387051" cy="860755"/>
          </a:xfrm>
          <a:prstGeom prst="rect">
            <a:avLst/>
          </a:prstGeom>
        </p:spPr>
      </p:pic>
      <p:pic>
        <p:nvPicPr>
          <p:cNvPr id="203" name="Picture 202"/>
          <p:cNvPicPr>
            <a:picLocks noChangeAspect="1"/>
          </p:cNvPicPr>
          <p:nvPr/>
        </p:nvPicPr>
        <p:blipFill>
          <a:blip r:embed="rId3"/>
          <a:stretch>
            <a:fillRect/>
          </a:stretch>
        </p:blipFill>
        <p:spPr>
          <a:xfrm>
            <a:off x="5601457" y="2767534"/>
            <a:ext cx="387051" cy="860755"/>
          </a:xfrm>
          <a:prstGeom prst="rect">
            <a:avLst/>
          </a:prstGeom>
        </p:spPr>
      </p:pic>
      <p:pic>
        <p:nvPicPr>
          <p:cNvPr id="208" name="Picture 207"/>
          <p:cNvPicPr>
            <a:picLocks noChangeAspect="1"/>
          </p:cNvPicPr>
          <p:nvPr/>
        </p:nvPicPr>
        <p:blipFill>
          <a:blip r:embed="rId4"/>
          <a:stretch>
            <a:fillRect/>
          </a:stretch>
        </p:blipFill>
        <p:spPr>
          <a:xfrm>
            <a:off x="6440108" y="3407448"/>
            <a:ext cx="306175" cy="860756"/>
          </a:xfrm>
          <a:prstGeom prst="rect">
            <a:avLst/>
          </a:prstGeom>
        </p:spPr>
      </p:pic>
      <p:pic>
        <p:nvPicPr>
          <p:cNvPr id="210" name="Picture 209"/>
          <p:cNvPicPr>
            <a:picLocks noChangeAspect="1"/>
          </p:cNvPicPr>
          <p:nvPr/>
        </p:nvPicPr>
        <p:blipFill>
          <a:blip r:embed="rId4"/>
          <a:stretch>
            <a:fillRect/>
          </a:stretch>
        </p:blipFill>
        <p:spPr>
          <a:xfrm>
            <a:off x="6828867" y="3811967"/>
            <a:ext cx="306175" cy="860756"/>
          </a:xfrm>
          <a:prstGeom prst="rect">
            <a:avLst/>
          </a:prstGeom>
        </p:spPr>
      </p:pic>
      <p:pic>
        <p:nvPicPr>
          <p:cNvPr id="207" name="Picture 206"/>
          <p:cNvPicPr>
            <a:picLocks noChangeAspect="1"/>
          </p:cNvPicPr>
          <p:nvPr/>
        </p:nvPicPr>
        <p:blipFill>
          <a:blip r:embed="rId4"/>
          <a:stretch>
            <a:fillRect/>
          </a:stretch>
        </p:blipFill>
        <p:spPr>
          <a:xfrm>
            <a:off x="5956670" y="3335780"/>
            <a:ext cx="306175" cy="860756"/>
          </a:xfrm>
          <a:prstGeom prst="rect">
            <a:avLst/>
          </a:prstGeom>
        </p:spPr>
      </p:pic>
      <p:pic>
        <p:nvPicPr>
          <p:cNvPr id="218" name="Picture 217"/>
          <p:cNvPicPr>
            <a:picLocks noChangeAspect="1"/>
          </p:cNvPicPr>
          <p:nvPr/>
        </p:nvPicPr>
        <p:blipFill>
          <a:blip r:embed="rId3"/>
          <a:stretch>
            <a:fillRect/>
          </a:stretch>
        </p:blipFill>
        <p:spPr>
          <a:xfrm>
            <a:off x="5528155" y="3152162"/>
            <a:ext cx="387051" cy="860755"/>
          </a:xfrm>
          <a:prstGeom prst="rect">
            <a:avLst/>
          </a:prstGeom>
        </p:spPr>
      </p:pic>
      <p:pic>
        <p:nvPicPr>
          <p:cNvPr id="219" name="Picture 218"/>
          <p:cNvPicPr>
            <a:picLocks noChangeAspect="1"/>
          </p:cNvPicPr>
          <p:nvPr/>
        </p:nvPicPr>
        <p:blipFill>
          <a:blip r:embed="rId4"/>
          <a:stretch>
            <a:fillRect/>
          </a:stretch>
        </p:blipFill>
        <p:spPr>
          <a:xfrm>
            <a:off x="5230945" y="2600815"/>
            <a:ext cx="306175" cy="860756"/>
          </a:xfrm>
          <a:prstGeom prst="rect">
            <a:avLst/>
          </a:prstGeom>
        </p:spPr>
      </p:pic>
      <p:pic>
        <p:nvPicPr>
          <p:cNvPr id="205" name="Picture 204"/>
          <p:cNvPicPr>
            <a:picLocks noChangeAspect="1"/>
          </p:cNvPicPr>
          <p:nvPr/>
        </p:nvPicPr>
        <p:blipFill>
          <a:blip r:embed="rId4"/>
          <a:stretch>
            <a:fillRect/>
          </a:stretch>
        </p:blipFill>
        <p:spPr>
          <a:xfrm>
            <a:off x="4871451" y="2848630"/>
            <a:ext cx="306175" cy="860756"/>
          </a:xfrm>
          <a:prstGeom prst="rect">
            <a:avLst/>
          </a:prstGeom>
        </p:spPr>
      </p:pic>
      <p:pic>
        <p:nvPicPr>
          <p:cNvPr id="206" name="Picture 205"/>
          <p:cNvPicPr>
            <a:picLocks noChangeAspect="1"/>
          </p:cNvPicPr>
          <p:nvPr/>
        </p:nvPicPr>
        <p:blipFill>
          <a:blip r:embed="rId3"/>
          <a:stretch>
            <a:fillRect/>
          </a:stretch>
        </p:blipFill>
        <p:spPr>
          <a:xfrm>
            <a:off x="5348500" y="3228539"/>
            <a:ext cx="387051" cy="860755"/>
          </a:xfrm>
          <a:prstGeom prst="rect">
            <a:avLst/>
          </a:prstGeom>
        </p:spPr>
      </p:pic>
      <p:pic>
        <p:nvPicPr>
          <p:cNvPr id="209" name="Picture 208"/>
          <p:cNvPicPr>
            <a:picLocks noChangeAspect="1"/>
          </p:cNvPicPr>
          <p:nvPr/>
        </p:nvPicPr>
        <p:blipFill>
          <a:blip r:embed="rId3"/>
          <a:stretch>
            <a:fillRect/>
          </a:stretch>
        </p:blipFill>
        <p:spPr>
          <a:xfrm>
            <a:off x="6129464" y="3811968"/>
            <a:ext cx="387051" cy="860755"/>
          </a:xfrm>
          <a:prstGeom prst="rect">
            <a:avLst/>
          </a:prstGeom>
        </p:spPr>
      </p:pic>
      <p:sp>
        <p:nvSpPr>
          <p:cNvPr id="12" name="Parallelogram 11"/>
          <p:cNvSpPr/>
          <p:nvPr/>
        </p:nvSpPr>
        <p:spPr bwMode="auto">
          <a:xfrm>
            <a:off x="7267699" y="1"/>
            <a:ext cx="11336283"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Parallelogram 8"/>
          <p:cNvSpPr/>
          <p:nvPr/>
        </p:nvSpPr>
        <p:spPr bwMode="auto">
          <a:xfrm>
            <a:off x="6140663" y="3444610"/>
            <a:ext cx="3102111" cy="2668136"/>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6">
            <a:extLst>
              <a:ext uri="{FF2B5EF4-FFF2-40B4-BE49-F238E27FC236}">
                <a16:creationId xmlns:a16="http://schemas.microsoft.com/office/drawing/2014/main" id="{34B655BA-10A4-4A57-89DB-CFFBE1CA1E33}"/>
              </a:ext>
            </a:extLst>
          </p:cNvPr>
          <p:cNvSpPr txBox="1">
            <a:spLocks/>
          </p:cNvSpPr>
          <p:nvPr/>
        </p:nvSpPr>
        <p:spPr>
          <a:xfrm>
            <a:off x="657107" y="1022892"/>
            <a:ext cx="5392196" cy="74403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Evolve the organization</a:t>
            </a:r>
          </a:p>
        </p:txBody>
      </p:sp>
      <p:sp>
        <p:nvSpPr>
          <p:cNvPr id="93" name="TextBox 92"/>
          <p:cNvSpPr txBox="1"/>
          <p:nvPr/>
        </p:nvSpPr>
        <p:spPr>
          <a:xfrm>
            <a:off x="1796593" y="5013459"/>
            <a:ext cx="1580044" cy="615553"/>
          </a:xfrm>
          <a:prstGeom prst="rect">
            <a:avLst/>
          </a:prstGeom>
          <a:noFill/>
        </p:spPr>
        <p:txBody>
          <a:bodyPr wrap="square" lIns="0" tIns="0" rIns="0" bIns="0" rtlCol="0">
            <a:spAutoFit/>
          </a:bodyPr>
          <a:lstStyle/>
          <a:p>
            <a:pPr algn="ctr"/>
            <a:r>
              <a:rPr lang="en-US" sz="2000">
                <a:solidFill>
                  <a:schemeClr val="bg1"/>
                </a:solidFill>
                <a:latin typeface="+mj-lt"/>
              </a:rPr>
              <a:t>Program management</a:t>
            </a:r>
          </a:p>
        </p:txBody>
      </p:sp>
      <p:sp>
        <p:nvSpPr>
          <p:cNvPr id="182" name="Title 6">
            <a:extLst>
              <a:ext uri="{FF2B5EF4-FFF2-40B4-BE49-F238E27FC236}">
                <a16:creationId xmlns:a16="http://schemas.microsoft.com/office/drawing/2014/main" id="{E45B3BED-4684-C740-A677-CEF5850D0528}"/>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r>
              <a:rPr lang="en-US" sz="1600">
                <a:solidFill>
                  <a:srgbClr val="5ACBF0"/>
                </a:solidFill>
              </a:rPr>
              <a:t>Evolve to full stack teams</a:t>
            </a:r>
            <a:endParaRPr lang="en-US" sz="1600" b="0">
              <a:solidFill>
                <a:srgbClr val="5ACBF0"/>
              </a:solidFill>
            </a:endParaRPr>
          </a:p>
        </p:txBody>
      </p:sp>
      <p:pic>
        <p:nvPicPr>
          <p:cNvPr id="132" name="Picture 131"/>
          <p:cNvPicPr>
            <a:picLocks noChangeAspect="1"/>
          </p:cNvPicPr>
          <p:nvPr/>
        </p:nvPicPr>
        <p:blipFill>
          <a:blip r:embed="rId5"/>
          <a:stretch>
            <a:fillRect/>
          </a:stretch>
        </p:blipFill>
        <p:spPr>
          <a:xfrm>
            <a:off x="1602845" y="2418610"/>
            <a:ext cx="306175" cy="860756"/>
          </a:xfrm>
          <a:prstGeom prst="rect">
            <a:avLst/>
          </a:prstGeom>
        </p:spPr>
      </p:pic>
      <p:pic>
        <p:nvPicPr>
          <p:cNvPr id="133" name="Picture 132"/>
          <p:cNvPicPr>
            <a:picLocks noChangeAspect="1"/>
          </p:cNvPicPr>
          <p:nvPr/>
        </p:nvPicPr>
        <p:blipFill>
          <a:blip r:embed="rId6"/>
          <a:stretch>
            <a:fillRect/>
          </a:stretch>
        </p:blipFill>
        <p:spPr>
          <a:xfrm>
            <a:off x="2239145" y="2331353"/>
            <a:ext cx="387051" cy="860755"/>
          </a:xfrm>
          <a:prstGeom prst="rect">
            <a:avLst/>
          </a:prstGeom>
        </p:spPr>
      </p:pic>
      <p:pic>
        <p:nvPicPr>
          <p:cNvPr id="6" name="Picture 5"/>
          <p:cNvPicPr>
            <a:picLocks noChangeAspect="1"/>
          </p:cNvPicPr>
          <p:nvPr/>
        </p:nvPicPr>
        <p:blipFill>
          <a:blip r:embed="rId6"/>
          <a:stretch>
            <a:fillRect/>
          </a:stretch>
        </p:blipFill>
        <p:spPr>
          <a:xfrm>
            <a:off x="2800950" y="2457888"/>
            <a:ext cx="387051" cy="860755"/>
          </a:xfrm>
          <a:prstGeom prst="rect">
            <a:avLst/>
          </a:prstGeom>
        </p:spPr>
      </p:pic>
      <p:pic>
        <p:nvPicPr>
          <p:cNvPr id="103" name="Picture 102"/>
          <p:cNvPicPr>
            <a:picLocks noChangeAspect="1"/>
          </p:cNvPicPr>
          <p:nvPr/>
        </p:nvPicPr>
        <p:blipFill>
          <a:blip r:embed="rId6"/>
          <a:stretch>
            <a:fillRect/>
          </a:stretch>
        </p:blipFill>
        <p:spPr>
          <a:xfrm>
            <a:off x="2930905" y="3050009"/>
            <a:ext cx="387051" cy="860755"/>
          </a:xfrm>
          <a:prstGeom prst="rect">
            <a:avLst/>
          </a:prstGeom>
        </p:spPr>
      </p:pic>
      <p:pic>
        <p:nvPicPr>
          <p:cNvPr id="102" name="Picture 101"/>
          <p:cNvPicPr>
            <a:picLocks noChangeAspect="1"/>
          </p:cNvPicPr>
          <p:nvPr/>
        </p:nvPicPr>
        <p:blipFill>
          <a:blip r:embed="rId5"/>
          <a:stretch>
            <a:fillRect/>
          </a:stretch>
        </p:blipFill>
        <p:spPr>
          <a:xfrm>
            <a:off x="3352009" y="2874917"/>
            <a:ext cx="306175" cy="860756"/>
          </a:xfrm>
          <a:prstGeom prst="rect">
            <a:avLst/>
          </a:prstGeom>
        </p:spPr>
      </p:pic>
      <p:pic>
        <p:nvPicPr>
          <p:cNvPr id="5" name="Picture 4"/>
          <p:cNvPicPr>
            <a:picLocks noChangeAspect="1"/>
          </p:cNvPicPr>
          <p:nvPr/>
        </p:nvPicPr>
        <p:blipFill>
          <a:blip r:embed="rId5"/>
          <a:stretch>
            <a:fillRect/>
          </a:stretch>
        </p:blipFill>
        <p:spPr>
          <a:xfrm>
            <a:off x="1256692" y="2857704"/>
            <a:ext cx="306175" cy="860756"/>
          </a:xfrm>
          <a:prstGeom prst="rect">
            <a:avLst/>
          </a:prstGeom>
        </p:spPr>
      </p:pic>
      <p:pic>
        <p:nvPicPr>
          <p:cNvPr id="92" name="Picture 91"/>
          <p:cNvPicPr>
            <a:picLocks noChangeAspect="1"/>
          </p:cNvPicPr>
          <p:nvPr/>
        </p:nvPicPr>
        <p:blipFill>
          <a:blip r:embed="rId6"/>
          <a:stretch>
            <a:fillRect/>
          </a:stretch>
        </p:blipFill>
        <p:spPr>
          <a:xfrm>
            <a:off x="1845421" y="2694764"/>
            <a:ext cx="387051" cy="860755"/>
          </a:xfrm>
          <a:prstGeom prst="rect">
            <a:avLst/>
          </a:prstGeom>
        </p:spPr>
      </p:pic>
      <p:pic>
        <p:nvPicPr>
          <p:cNvPr id="94" name="Picture 93"/>
          <p:cNvPicPr>
            <a:picLocks noChangeAspect="1"/>
          </p:cNvPicPr>
          <p:nvPr/>
        </p:nvPicPr>
        <p:blipFill>
          <a:blip r:embed="rId5"/>
          <a:stretch>
            <a:fillRect/>
          </a:stretch>
        </p:blipFill>
        <p:spPr>
          <a:xfrm>
            <a:off x="2396480" y="2776438"/>
            <a:ext cx="306175" cy="860756"/>
          </a:xfrm>
          <a:prstGeom prst="rect">
            <a:avLst/>
          </a:prstGeom>
        </p:spPr>
      </p:pic>
      <p:pic>
        <p:nvPicPr>
          <p:cNvPr id="95" name="Picture 94"/>
          <p:cNvPicPr>
            <a:picLocks noChangeAspect="1"/>
          </p:cNvPicPr>
          <p:nvPr/>
        </p:nvPicPr>
        <p:blipFill>
          <a:blip r:embed="rId6"/>
          <a:stretch>
            <a:fillRect/>
          </a:stretch>
        </p:blipFill>
        <p:spPr>
          <a:xfrm>
            <a:off x="1729489" y="3288007"/>
            <a:ext cx="387051" cy="860755"/>
          </a:xfrm>
          <a:prstGeom prst="rect">
            <a:avLst/>
          </a:prstGeom>
        </p:spPr>
      </p:pic>
      <p:pic>
        <p:nvPicPr>
          <p:cNvPr id="96" name="Picture 95"/>
          <p:cNvPicPr>
            <a:picLocks noChangeAspect="1"/>
          </p:cNvPicPr>
          <p:nvPr/>
        </p:nvPicPr>
        <p:blipFill>
          <a:blip r:embed="rId5"/>
          <a:stretch>
            <a:fillRect/>
          </a:stretch>
        </p:blipFill>
        <p:spPr>
          <a:xfrm>
            <a:off x="2781263" y="3492889"/>
            <a:ext cx="306175" cy="860756"/>
          </a:xfrm>
          <a:prstGeom prst="rect">
            <a:avLst/>
          </a:prstGeom>
        </p:spPr>
      </p:pic>
      <p:pic>
        <p:nvPicPr>
          <p:cNvPr id="97" name="Picture 96"/>
          <p:cNvPicPr>
            <a:picLocks noChangeAspect="1"/>
          </p:cNvPicPr>
          <p:nvPr/>
        </p:nvPicPr>
        <p:blipFill>
          <a:blip r:embed="rId6"/>
          <a:stretch>
            <a:fillRect/>
          </a:stretch>
        </p:blipFill>
        <p:spPr>
          <a:xfrm>
            <a:off x="2297849" y="3736100"/>
            <a:ext cx="387051" cy="860755"/>
          </a:xfrm>
          <a:prstGeom prst="rect">
            <a:avLst/>
          </a:prstGeom>
        </p:spPr>
      </p:pic>
      <p:pic>
        <p:nvPicPr>
          <p:cNvPr id="98" name="Picture 97"/>
          <p:cNvPicPr>
            <a:picLocks noChangeAspect="1"/>
          </p:cNvPicPr>
          <p:nvPr/>
        </p:nvPicPr>
        <p:blipFill>
          <a:blip r:embed="rId6"/>
          <a:stretch>
            <a:fillRect/>
          </a:stretch>
        </p:blipFill>
        <p:spPr>
          <a:xfrm>
            <a:off x="1209291" y="3622487"/>
            <a:ext cx="387051" cy="860755"/>
          </a:xfrm>
          <a:prstGeom prst="rect">
            <a:avLst/>
          </a:prstGeom>
        </p:spPr>
      </p:pic>
      <p:pic>
        <p:nvPicPr>
          <p:cNvPr id="99" name="Picture 98"/>
          <p:cNvPicPr>
            <a:picLocks noChangeAspect="1"/>
          </p:cNvPicPr>
          <p:nvPr/>
        </p:nvPicPr>
        <p:blipFill>
          <a:blip r:embed="rId5"/>
          <a:stretch>
            <a:fillRect/>
          </a:stretch>
        </p:blipFill>
        <p:spPr>
          <a:xfrm>
            <a:off x="1847563" y="3888275"/>
            <a:ext cx="306175" cy="860756"/>
          </a:xfrm>
          <a:prstGeom prst="rect">
            <a:avLst/>
          </a:prstGeom>
        </p:spPr>
      </p:pic>
      <p:pic>
        <p:nvPicPr>
          <p:cNvPr id="100" name="Picture 99"/>
          <p:cNvPicPr>
            <a:picLocks noChangeAspect="1"/>
          </p:cNvPicPr>
          <p:nvPr/>
        </p:nvPicPr>
        <p:blipFill>
          <a:blip r:embed="rId6"/>
          <a:stretch>
            <a:fillRect/>
          </a:stretch>
        </p:blipFill>
        <p:spPr>
          <a:xfrm>
            <a:off x="3362478" y="3365486"/>
            <a:ext cx="387051" cy="860755"/>
          </a:xfrm>
          <a:prstGeom prst="rect">
            <a:avLst/>
          </a:prstGeom>
        </p:spPr>
      </p:pic>
      <p:pic>
        <p:nvPicPr>
          <p:cNvPr id="101" name="Picture 100"/>
          <p:cNvPicPr>
            <a:picLocks noChangeAspect="1"/>
          </p:cNvPicPr>
          <p:nvPr/>
        </p:nvPicPr>
        <p:blipFill>
          <a:blip r:embed="rId5"/>
          <a:stretch>
            <a:fillRect/>
          </a:stretch>
        </p:blipFill>
        <p:spPr>
          <a:xfrm>
            <a:off x="3189046" y="3954890"/>
            <a:ext cx="306175" cy="860756"/>
          </a:xfrm>
          <a:prstGeom prst="rect">
            <a:avLst/>
          </a:prstGeom>
        </p:spPr>
      </p:pic>
      <p:pic>
        <p:nvPicPr>
          <p:cNvPr id="91" name="Picture 90"/>
          <p:cNvPicPr>
            <a:picLocks noChangeAspect="1"/>
          </p:cNvPicPr>
          <p:nvPr/>
        </p:nvPicPr>
        <p:blipFill>
          <a:blip r:embed="rId7"/>
          <a:stretch>
            <a:fillRect/>
          </a:stretch>
        </p:blipFill>
        <p:spPr>
          <a:xfrm>
            <a:off x="10491608" y="2370742"/>
            <a:ext cx="306175" cy="860756"/>
          </a:xfrm>
          <a:prstGeom prst="rect">
            <a:avLst/>
          </a:prstGeom>
        </p:spPr>
      </p:pic>
      <p:pic>
        <p:nvPicPr>
          <p:cNvPr id="78" name="Picture 77"/>
          <p:cNvPicPr>
            <a:picLocks noChangeAspect="1"/>
          </p:cNvPicPr>
          <p:nvPr/>
        </p:nvPicPr>
        <p:blipFill>
          <a:blip r:embed="rId7"/>
          <a:stretch>
            <a:fillRect/>
          </a:stretch>
        </p:blipFill>
        <p:spPr>
          <a:xfrm>
            <a:off x="10790596" y="2974562"/>
            <a:ext cx="306175" cy="860756"/>
          </a:xfrm>
          <a:prstGeom prst="rect">
            <a:avLst/>
          </a:prstGeom>
        </p:spPr>
      </p:pic>
      <p:pic>
        <p:nvPicPr>
          <p:cNvPr id="79" name="Picture 78"/>
          <p:cNvPicPr>
            <a:picLocks noChangeAspect="1"/>
          </p:cNvPicPr>
          <p:nvPr/>
        </p:nvPicPr>
        <p:blipFill>
          <a:blip r:embed="rId8"/>
          <a:stretch>
            <a:fillRect/>
          </a:stretch>
        </p:blipFill>
        <p:spPr>
          <a:xfrm>
            <a:off x="10400192" y="2974562"/>
            <a:ext cx="387051" cy="860755"/>
          </a:xfrm>
          <a:prstGeom prst="rect">
            <a:avLst/>
          </a:prstGeom>
        </p:spPr>
      </p:pic>
      <p:pic>
        <p:nvPicPr>
          <p:cNvPr id="80" name="Picture 79"/>
          <p:cNvPicPr>
            <a:picLocks noChangeAspect="1"/>
          </p:cNvPicPr>
          <p:nvPr/>
        </p:nvPicPr>
        <p:blipFill>
          <a:blip r:embed="rId8"/>
          <a:stretch>
            <a:fillRect/>
          </a:stretch>
        </p:blipFill>
        <p:spPr>
          <a:xfrm>
            <a:off x="9945309" y="2523109"/>
            <a:ext cx="387051" cy="860755"/>
          </a:xfrm>
          <a:prstGeom prst="rect">
            <a:avLst/>
          </a:prstGeom>
        </p:spPr>
      </p:pic>
      <p:pic>
        <p:nvPicPr>
          <p:cNvPr id="81" name="Picture 80"/>
          <p:cNvPicPr>
            <a:picLocks noChangeAspect="1"/>
          </p:cNvPicPr>
          <p:nvPr/>
        </p:nvPicPr>
        <p:blipFill>
          <a:blip r:embed="rId7"/>
          <a:stretch>
            <a:fillRect/>
          </a:stretch>
        </p:blipFill>
        <p:spPr>
          <a:xfrm>
            <a:off x="9267940" y="2498661"/>
            <a:ext cx="306175" cy="860756"/>
          </a:xfrm>
          <a:prstGeom prst="rect">
            <a:avLst/>
          </a:prstGeom>
        </p:spPr>
      </p:pic>
      <p:pic>
        <p:nvPicPr>
          <p:cNvPr id="82" name="Picture 81"/>
          <p:cNvPicPr>
            <a:picLocks noChangeAspect="1"/>
          </p:cNvPicPr>
          <p:nvPr/>
        </p:nvPicPr>
        <p:blipFill>
          <a:blip r:embed="rId7"/>
          <a:stretch>
            <a:fillRect/>
          </a:stretch>
        </p:blipFill>
        <p:spPr>
          <a:xfrm>
            <a:off x="10376090" y="4045992"/>
            <a:ext cx="306175" cy="860756"/>
          </a:xfrm>
          <a:prstGeom prst="rect">
            <a:avLst/>
          </a:prstGeom>
        </p:spPr>
      </p:pic>
      <p:pic>
        <p:nvPicPr>
          <p:cNvPr id="83" name="Picture 82"/>
          <p:cNvPicPr>
            <a:picLocks noChangeAspect="1"/>
          </p:cNvPicPr>
          <p:nvPr/>
        </p:nvPicPr>
        <p:blipFill>
          <a:blip r:embed="rId8"/>
          <a:stretch>
            <a:fillRect/>
          </a:stretch>
        </p:blipFill>
        <p:spPr>
          <a:xfrm>
            <a:off x="9632973" y="3056063"/>
            <a:ext cx="387051" cy="860755"/>
          </a:xfrm>
          <a:prstGeom prst="rect">
            <a:avLst/>
          </a:prstGeom>
        </p:spPr>
      </p:pic>
      <p:pic>
        <p:nvPicPr>
          <p:cNvPr id="84" name="Picture 83"/>
          <p:cNvPicPr>
            <a:picLocks noChangeAspect="1"/>
          </p:cNvPicPr>
          <p:nvPr/>
        </p:nvPicPr>
        <p:blipFill>
          <a:blip r:embed="rId7"/>
          <a:stretch>
            <a:fillRect/>
          </a:stretch>
        </p:blipFill>
        <p:spPr>
          <a:xfrm>
            <a:off x="8783550" y="3018202"/>
            <a:ext cx="306175" cy="860756"/>
          </a:xfrm>
          <a:prstGeom prst="rect">
            <a:avLst/>
          </a:prstGeom>
        </p:spPr>
      </p:pic>
      <p:pic>
        <p:nvPicPr>
          <p:cNvPr id="85" name="Picture 84"/>
          <p:cNvPicPr>
            <a:picLocks noChangeAspect="1"/>
          </p:cNvPicPr>
          <p:nvPr/>
        </p:nvPicPr>
        <p:blipFill>
          <a:blip r:embed="rId8"/>
          <a:stretch>
            <a:fillRect/>
          </a:stretch>
        </p:blipFill>
        <p:spPr>
          <a:xfrm>
            <a:off x="9190295" y="3192108"/>
            <a:ext cx="387051" cy="860755"/>
          </a:xfrm>
          <a:prstGeom prst="rect">
            <a:avLst/>
          </a:prstGeom>
        </p:spPr>
      </p:pic>
      <p:pic>
        <p:nvPicPr>
          <p:cNvPr id="86" name="Picture 85"/>
          <p:cNvPicPr>
            <a:picLocks noChangeAspect="1"/>
          </p:cNvPicPr>
          <p:nvPr/>
        </p:nvPicPr>
        <p:blipFill>
          <a:blip r:embed="rId8"/>
          <a:stretch>
            <a:fillRect/>
          </a:stretch>
        </p:blipFill>
        <p:spPr>
          <a:xfrm>
            <a:off x="10067444" y="3443597"/>
            <a:ext cx="387051" cy="860755"/>
          </a:xfrm>
          <a:prstGeom prst="rect">
            <a:avLst/>
          </a:prstGeom>
        </p:spPr>
      </p:pic>
      <p:pic>
        <p:nvPicPr>
          <p:cNvPr id="87" name="Picture 86"/>
          <p:cNvPicPr>
            <a:picLocks noChangeAspect="1"/>
          </p:cNvPicPr>
          <p:nvPr/>
        </p:nvPicPr>
        <p:blipFill>
          <a:blip r:embed="rId7"/>
          <a:stretch>
            <a:fillRect/>
          </a:stretch>
        </p:blipFill>
        <p:spPr>
          <a:xfrm>
            <a:off x="10790596" y="3736099"/>
            <a:ext cx="306175" cy="860756"/>
          </a:xfrm>
          <a:prstGeom prst="rect">
            <a:avLst/>
          </a:prstGeom>
        </p:spPr>
      </p:pic>
      <p:pic>
        <p:nvPicPr>
          <p:cNvPr id="88" name="Picture 87"/>
          <p:cNvPicPr>
            <a:picLocks noChangeAspect="1"/>
          </p:cNvPicPr>
          <p:nvPr/>
        </p:nvPicPr>
        <p:blipFill>
          <a:blip r:embed="rId8"/>
          <a:stretch>
            <a:fillRect/>
          </a:stretch>
        </p:blipFill>
        <p:spPr>
          <a:xfrm>
            <a:off x="8447022" y="3634893"/>
            <a:ext cx="387051" cy="860755"/>
          </a:xfrm>
          <a:prstGeom prst="rect">
            <a:avLst/>
          </a:prstGeom>
        </p:spPr>
      </p:pic>
      <p:pic>
        <p:nvPicPr>
          <p:cNvPr id="89" name="Picture 88"/>
          <p:cNvPicPr>
            <a:picLocks noChangeAspect="1"/>
          </p:cNvPicPr>
          <p:nvPr/>
        </p:nvPicPr>
        <p:blipFill>
          <a:blip r:embed="rId7"/>
          <a:stretch>
            <a:fillRect/>
          </a:stretch>
        </p:blipFill>
        <p:spPr>
          <a:xfrm>
            <a:off x="9177999" y="3910764"/>
            <a:ext cx="306175" cy="860756"/>
          </a:xfrm>
          <a:prstGeom prst="rect">
            <a:avLst/>
          </a:prstGeom>
        </p:spPr>
      </p:pic>
      <p:pic>
        <p:nvPicPr>
          <p:cNvPr id="90" name="Picture 89"/>
          <p:cNvPicPr>
            <a:picLocks noChangeAspect="1"/>
          </p:cNvPicPr>
          <p:nvPr/>
        </p:nvPicPr>
        <p:blipFill>
          <a:blip r:embed="rId7"/>
          <a:stretch>
            <a:fillRect/>
          </a:stretch>
        </p:blipFill>
        <p:spPr>
          <a:xfrm>
            <a:off x="9781520" y="3947550"/>
            <a:ext cx="306175" cy="860756"/>
          </a:xfrm>
          <a:prstGeom prst="rect">
            <a:avLst/>
          </a:prstGeom>
        </p:spPr>
      </p:pic>
      <p:sp>
        <p:nvSpPr>
          <p:cNvPr id="130" name="TextBox 129"/>
          <p:cNvSpPr txBox="1"/>
          <p:nvPr/>
        </p:nvSpPr>
        <p:spPr>
          <a:xfrm>
            <a:off x="5348017" y="5013459"/>
            <a:ext cx="1580044" cy="307777"/>
          </a:xfrm>
          <a:prstGeom prst="rect">
            <a:avLst/>
          </a:prstGeom>
          <a:noFill/>
        </p:spPr>
        <p:txBody>
          <a:bodyPr wrap="square" lIns="0" tIns="0" rIns="0" bIns="0" rtlCol="0">
            <a:spAutoFit/>
          </a:bodyPr>
          <a:lstStyle/>
          <a:p>
            <a:pPr algn="ctr"/>
            <a:r>
              <a:rPr lang="en-US" sz="2000">
                <a:solidFill>
                  <a:schemeClr val="bg1"/>
                </a:solidFill>
                <a:latin typeface="+mj-lt"/>
              </a:rPr>
              <a:t>Engineering</a:t>
            </a:r>
          </a:p>
        </p:txBody>
      </p:sp>
      <p:sp>
        <p:nvSpPr>
          <p:cNvPr id="131" name="TextBox 130"/>
          <p:cNvSpPr txBox="1"/>
          <p:nvPr/>
        </p:nvSpPr>
        <p:spPr>
          <a:xfrm>
            <a:off x="8815362" y="5013459"/>
            <a:ext cx="1580044" cy="307777"/>
          </a:xfrm>
          <a:prstGeom prst="rect">
            <a:avLst/>
          </a:prstGeom>
          <a:noFill/>
        </p:spPr>
        <p:txBody>
          <a:bodyPr wrap="square" lIns="0" tIns="0" rIns="0" bIns="0" rtlCol="0">
            <a:spAutoFit/>
          </a:bodyPr>
          <a:lstStyle/>
          <a:p>
            <a:pPr algn="ctr"/>
            <a:r>
              <a:rPr lang="en-US" sz="2000">
                <a:solidFill>
                  <a:schemeClr val="bg1"/>
                </a:solidFill>
                <a:latin typeface="+mj-lt"/>
              </a:rPr>
              <a:t>Ops/SRE</a:t>
            </a:r>
          </a:p>
        </p:txBody>
      </p:sp>
      <p:pic>
        <p:nvPicPr>
          <p:cNvPr id="211" name="Picture 210"/>
          <p:cNvPicPr>
            <a:picLocks noChangeAspect="1"/>
          </p:cNvPicPr>
          <p:nvPr/>
        </p:nvPicPr>
        <p:blipFill>
          <a:blip r:embed="rId4"/>
          <a:stretch>
            <a:fillRect/>
          </a:stretch>
        </p:blipFill>
        <p:spPr>
          <a:xfrm>
            <a:off x="5631717" y="3791571"/>
            <a:ext cx="306175" cy="860756"/>
          </a:xfrm>
          <a:prstGeom prst="rect">
            <a:avLst/>
          </a:prstGeom>
        </p:spPr>
      </p:pic>
      <p:pic>
        <p:nvPicPr>
          <p:cNvPr id="212" name="Picture 211"/>
          <p:cNvPicPr>
            <a:picLocks noChangeAspect="1"/>
          </p:cNvPicPr>
          <p:nvPr/>
        </p:nvPicPr>
        <p:blipFill>
          <a:blip r:embed="rId3"/>
          <a:stretch>
            <a:fillRect/>
          </a:stretch>
        </p:blipFill>
        <p:spPr>
          <a:xfrm>
            <a:off x="4917464" y="3718384"/>
            <a:ext cx="387051" cy="860755"/>
          </a:xfrm>
          <a:prstGeom prst="rect">
            <a:avLst/>
          </a:prstGeom>
        </p:spPr>
      </p:pic>
      <p:pic>
        <p:nvPicPr>
          <p:cNvPr id="213" name="Picture 212"/>
          <p:cNvPicPr>
            <a:picLocks noChangeAspect="1"/>
          </p:cNvPicPr>
          <p:nvPr/>
        </p:nvPicPr>
        <p:blipFill>
          <a:blip r:embed="rId4"/>
          <a:stretch>
            <a:fillRect/>
          </a:stretch>
        </p:blipFill>
        <p:spPr>
          <a:xfrm>
            <a:off x="4595863" y="3486441"/>
            <a:ext cx="306175" cy="860756"/>
          </a:xfrm>
          <a:prstGeom prst="rect">
            <a:avLst/>
          </a:prstGeom>
        </p:spPr>
      </p:pic>
      <p:pic>
        <p:nvPicPr>
          <p:cNvPr id="217" name="Picture 216"/>
          <p:cNvPicPr>
            <a:picLocks noChangeAspect="1"/>
          </p:cNvPicPr>
          <p:nvPr/>
        </p:nvPicPr>
        <p:blipFill>
          <a:blip r:embed="rId4"/>
          <a:stretch>
            <a:fillRect/>
          </a:stretch>
        </p:blipFill>
        <p:spPr>
          <a:xfrm>
            <a:off x="5789591" y="4013537"/>
            <a:ext cx="306175" cy="860756"/>
          </a:xfrm>
          <a:prstGeom prst="rect">
            <a:avLst/>
          </a:prstGeom>
        </p:spPr>
      </p:pic>
      <p:pic>
        <p:nvPicPr>
          <p:cNvPr id="220" name="Picture 219"/>
          <p:cNvPicPr>
            <a:picLocks noChangeAspect="1"/>
          </p:cNvPicPr>
          <p:nvPr/>
        </p:nvPicPr>
        <p:blipFill>
          <a:blip r:embed="rId4"/>
          <a:stretch>
            <a:fillRect/>
          </a:stretch>
        </p:blipFill>
        <p:spPr>
          <a:xfrm>
            <a:off x="4684236" y="3819718"/>
            <a:ext cx="306175" cy="860756"/>
          </a:xfrm>
          <a:prstGeom prst="rect">
            <a:avLst/>
          </a:prstGeom>
        </p:spPr>
      </p:pic>
    </p:spTree>
    <p:extLst>
      <p:ext uri="{BB962C8B-B14F-4D97-AF65-F5344CB8AC3E}">
        <p14:creationId xmlns:p14="http://schemas.microsoft.com/office/powerpoint/2010/main" val="1610984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Parallelogram 11"/>
          <p:cNvSpPr/>
          <p:nvPr/>
        </p:nvSpPr>
        <p:spPr bwMode="auto">
          <a:xfrm>
            <a:off x="7267699" y="1"/>
            <a:ext cx="11336283"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9" name="Parallelogram 8"/>
          <p:cNvSpPr/>
          <p:nvPr/>
        </p:nvSpPr>
        <p:spPr bwMode="auto">
          <a:xfrm>
            <a:off x="6140663" y="3444610"/>
            <a:ext cx="3102111" cy="2668136"/>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6">
            <a:extLst>
              <a:ext uri="{FF2B5EF4-FFF2-40B4-BE49-F238E27FC236}">
                <a16:creationId xmlns:a16="http://schemas.microsoft.com/office/drawing/2014/main" id="{34B655BA-10A4-4A57-89DB-CFFBE1CA1E33}"/>
              </a:ext>
            </a:extLst>
          </p:cNvPr>
          <p:cNvSpPr txBox="1">
            <a:spLocks/>
          </p:cNvSpPr>
          <p:nvPr/>
        </p:nvSpPr>
        <p:spPr>
          <a:xfrm>
            <a:off x="657107" y="1022892"/>
            <a:ext cx="5392196" cy="683941"/>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Evolve the organization</a:t>
            </a:r>
          </a:p>
        </p:txBody>
      </p:sp>
      <p:sp>
        <p:nvSpPr>
          <p:cNvPr id="137" name="TextBox 136"/>
          <p:cNvSpPr txBox="1"/>
          <p:nvPr/>
        </p:nvSpPr>
        <p:spPr>
          <a:xfrm>
            <a:off x="5305977" y="5292859"/>
            <a:ext cx="1580044" cy="307777"/>
          </a:xfrm>
          <a:prstGeom prst="rect">
            <a:avLst/>
          </a:prstGeom>
          <a:noFill/>
        </p:spPr>
        <p:txBody>
          <a:bodyPr wrap="square" lIns="0" tIns="0" rIns="0" bIns="0" rtlCol="0">
            <a:spAutoFit/>
          </a:bodyPr>
          <a:lstStyle/>
          <a:p>
            <a:pPr algn="ctr"/>
            <a:r>
              <a:rPr lang="en-US" sz="2000">
                <a:solidFill>
                  <a:srgbClr val="5ACBF0"/>
                </a:solidFill>
                <a:latin typeface="+mj-lt"/>
              </a:rPr>
              <a:t>Feature team</a:t>
            </a:r>
          </a:p>
        </p:txBody>
      </p:sp>
      <p:sp>
        <p:nvSpPr>
          <p:cNvPr id="138" name="Title 6">
            <a:extLst>
              <a:ext uri="{FF2B5EF4-FFF2-40B4-BE49-F238E27FC236}">
                <a16:creationId xmlns:a16="http://schemas.microsoft.com/office/drawing/2014/main" id="{7F91C44B-01A1-6242-B9F7-B16A8A0D9220}"/>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r>
              <a:rPr lang="en-US" sz="1600">
                <a:solidFill>
                  <a:srgbClr val="5ACBF0"/>
                </a:solidFill>
              </a:rPr>
              <a:t>Evolve to full stack teams</a:t>
            </a:r>
            <a:endParaRPr lang="en-US" sz="1600" b="0">
              <a:solidFill>
                <a:srgbClr val="5ACBF0"/>
              </a:solidFill>
            </a:endParaRPr>
          </a:p>
        </p:txBody>
      </p:sp>
      <p:pic>
        <p:nvPicPr>
          <p:cNvPr id="74" name="Picture 73"/>
          <p:cNvPicPr>
            <a:picLocks noChangeAspect="1"/>
          </p:cNvPicPr>
          <p:nvPr/>
        </p:nvPicPr>
        <p:blipFill>
          <a:blip r:embed="rId3"/>
          <a:stretch>
            <a:fillRect/>
          </a:stretch>
        </p:blipFill>
        <p:spPr>
          <a:xfrm>
            <a:off x="6721792" y="4013250"/>
            <a:ext cx="387051" cy="860755"/>
          </a:xfrm>
          <a:prstGeom prst="rect">
            <a:avLst/>
          </a:prstGeom>
        </p:spPr>
      </p:pic>
      <p:pic>
        <p:nvPicPr>
          <p:cNvPr id="88" name="Picture 87"/>
          <p:cNvPicPr>
            <a:picLocks noChangeAspect="1"/>
          </p:cNvPicPr>
          <p:nvPr/>
        </p:nvPicPr>
        <p:blipFill>
          <a:blip r:embed="rId4"/>
          <a:stretch>
            <a:fillRect/>
          </a:stretch>
        </p:blipFill>
        <p:spPr>
          <a:xfrm>
            <a:off x="6942051" y="3185237"/>
            <a:ext cx="387051" cy="860755"/>
          </a:xfrm>
          <a:prstGeom prst="rect">
            <a:avLst/>
          </a:prstGeom>
        </p:spPr>
      </p:pic>
      <p:pic>
        <p:nvPicPr>
          <p:cNvPr id="96" name="Picture 95"/>
          <p:cNvPicPr>
            <a:picLocks noChangeAspect="1"/>
          </p:cNvPicPr>
          <p:nvPr/>
        </p:nvPicPr>
        <p:blipFill>
          <a:blip r:embed="rId5"/>
          <a:stretch>
            <a:fillRect/>
          </a:stretch>
        </p:blipFill>
        <p:spPr>
          <a:xfrm>
            <a:off x="5312336" y="2434350"/>
            <a:ext cx="387051" cy="860755"/>
          </a:xfrm>
          <a:prstGeom prst="rect">
            <a:avLst/>
          </a:prstGeom>
        </p:spPr>
      </p:pic>
      <p:pic>
        <p:nvPicPr>
          <p:cNvPr id="100" name="Picture 99"/>
          <p:cNvPicPr>
            <a:picLocks noChangeAspect="1"/>
          </p:cNvPicPr>
          <p:nvPr/>
        </p:nvPicPr>
        <p:blipFill>
          <a:blip r:embed="rId3"/>
          <a:stretch>
            <a:fillRect/>
          </a:stretch>
        </p:blipFill>
        <p:spPr>
          <a:xfrm>
            <a:off x="6520476" y="2542562"/>
            <a:ext cx="387051" cy="860755"/>
          </a:xfrm>
          <a:prstGeom prst="rect">
            <a:avLst/>
          </a:prstGeom>
        </p:spPr>
      </p:pic>
      <p:pic>
        <p:nvPicPr>
          <p:cNvPr id="101" name="Picture 100"/>
          <p:cNvPicPr>
            <a:picLocks noChangeAspect="1"/>
          </p:cNvPicPr>
          <p:nvPr/>
        </p:nvPicPr>
        <p:blipFill>
          <a:blip r:embed="rId6"/>
          <a:stretch>
            <a:fillRect/>
          </a:stretch>
        </p:blipFill>
        <p:spPr>
          <a:xfrm>
            <a:off x="7501662" y="3622485"/>
            <a:ext cx="306175" cy="860756"/>
          </a:xfrm>
          <a:prstGeom prst="rect">
            <a:avLst/>
          </a:prstGeom>
        </p:spPr>
      </p:pic>
      <p:pic>
        <p:nvPicPr>
          <p:cNvPr id="103" name="Picture 102"/>
          <p:cNvPicPr>
            <a:picLocks noChangeAspect="1"/>
          </p:cNvPicPr>
          <p:nvPr/>
        </p:nvPicPr>
        <p:blipFill>
          <a:blip r:embed="rId6"/>
          <a:stretch>
            <a:fillRect/>
          </a:stretch>
        </p:blipFill>
        <p:spPr>
          <a:xfrm>
            <a:off x="6111026" y="2301619"/>
            <a:ext cx="306175" cy="860756"/>
          </a:xfrm>
          <a:prstGeom prst="rect">
            <a:avLst/>
          </a:prstGeom>
        </p:spPr>
      </p:pic>
      <p:pic>
        <p:nvPicPr>
          <p:cNvPr id="105" name="Picture 104"/>
          <p:cNvPicPr>
            <a:picLocks noChangeAspect="1"/>
          </p:cNvPicPr>
          <p:nvPr/>
        </p:nvPicPr>
        <p:blipFill>
          <a:blip r:embed="rId7"/>
          <a:stretch>
            <a:fillRect/>
          </a:stretch>
        </p:blipFill>
        <p:spPr>
          <a:xfrm>
            <a:off x="7278544" y="2434350"/>
            <a:ext cx="306175" cy="860756"/>
          </a:xfrm>
          <a:prstGeom prst="rect">
            <a:avLst/>
          </a:prstGeom>
        </p:spPr>
      </p:pic>
      <p:pic>
        <p:nvPicPr>
          <p:cNvPr id="97" name="Picture 96"/>
          <p:cNvPicPr>
            <a:picLocks noChangeAspect="1"/>
          </p:cNvPicPr>
          <p:nvPr/>
        </p:nvPicPr>
        <p:blipFill>
          <a:blip r:embed="rId8"/>
          <a:stretch>
            <a:fillRect/>
          </a:stretch>
        </p:blipFill>
        <p:spPr>
          <a:xfrm>
            <a:off x="6441349" y="3185236"/>
            <a:ext cx="306175" cy="860756"/>
          </a:xfrm>
          <a:prstGeom prst="rect">
            <a:avLst/>
          </a:prstGeom>
        </p:spPr>
      </p:pic>
      <p:pic>
        <p:nvPicPr>
          <p:cNvPr id="70" name="Picture 69"/>
          <p:cNvPicPr>
            <a:picLocks noChangeAspect="1"/>
          </p:cNvPicPr>
          <p:nvPr/>
        </p:nvPicPr>
        <p:blipFill>
          <a:blip r:embed="rId3"/>
          <a:stretch>
            <a:fillRect/>
          </a:stretch>
        </p:blipFill>
        <p:spPr>
          <a:xfrm>
            <a:off x="6051918" y="3835317"/>
            <a:ext cx="387051" cy="860755"/>
          </a:xfrm>
          <a:prstGeom prst="rect">
            <a:avLst/>
          </a:prstGeom>
        </p:spPr>
      </p:pic>
      <p:pic>
        <p:nvPicPr>
          <p:cNvPr id="72" name="Picture 71"/>
          <p:cNvPicPr>
            <a:picLocks noChangeAspect="1"/>
          </p:cNvPicPr>
          <p:nvPr/>
        </p:nvPicPr>
        <p:blipFill>
          <a:blip r:embed="rId6"/>
          <a:stretch>
            <a:fillRect/>
          </a:stretch>
        </p:blipFill>
        <p:spPr>
          <a:xfrm>
            <a:off x="4972884" y="2761731"/>
            <a:ext cx="306175" cy="860756"/>
          </a:xfrm>
          <a:prstGeom prst="rect">
            <a:avLst/>
          </a:prstGeom>
        </p:spPr>
      </p:pic>
      <p:pic>
        <p:nvPicPr>
          <p:cNvPr id="84" name="Picture 83"/>
          <p:cNvPicPr>
            <a:picLocks noChangeAspect="1"/>
          </p:cNvPicPr>
          <p:nvPr/>
        </p:nvPicPr>
        <p:blipFill>
          <a:blip r:embed="rId7"/>
          <a:stretch>
            <a:fillRect/>
          </a:stretch>
        </p:blipFill>
        <p:spPr>
          <a:xfrm>
            <a:off x="5787068" y="3050008"/>
            <a:ext cx="306175" cy="860756"/>
          </a:xfrm>
          <a:prstGeom prst="rect">
            <a:avLst/>
          </a:prstGeom>
        </p:spPr>
      </p:pic>
      <p:pic>
        <p:nvPicPr>
          <p:cNvPr id="106" name="Picture 105"/>
          <p:cNvPicPr>
            <a:picLocks noChangeAspect="1"/>
          </p:cNvPicPr>
          <p:nvPr/>
        </p:nvPicPr>
        <p:blipFill>
          <a:blip r:embed="rId3"/>
          <a:stretch>
            <a:fillRect/>
          </a:stretch>
        </p:blipFill>
        <p:spPr>
          <a:xfrm>
            <a:off x="4386872" y="2470837"/>
            <a:ext cx="387051" cy="860755"/>
          </a:xfrm>
          <a:prstGeom prst="rect">
            <a:avLst/>
          </a:prstGeom>
        </p:spPr>
      </p:pic>
      <p:pic>
        <p:nvPicPr>
          <p:cNvPr id="73" name="Picture 72"/>
          <p:cNvPicPr>
            <a:picLocks noChangeAspect="1"/>
          </p:cNvPicPr>
          <p:nvPr/>
        </p:nvPicPr>
        <p:blipFill>
          <a:blip r:embed="rId6"/>
          <a:stretch>
            <a:fillRect/>
          </a:stretch>
        </p:blipFill>
        <p:spPr>
          <a:xfrm>
            <a:off x="5403809" y="3883275"/>
            <a:ext cx="306175" cy="860756"/>
          </a:xfrm>
          <a:prstGeom prst="rect">
            <a:avLst/>
          </a:prstGeom>
        </p:spPr>
      </p:pic>
      <p:pic>
        <p:nvPicPr>
          <p:cNvPr id="94" name="Picture 93"/>
          <p:cNvPicPr>
            <a:picLocks noChangeAspect="1"/>
          </p:cNvPicPr>
          <p:nvPr/>
        </p:nvPicPr>
        <p:blipFill>
          <a:blip r:embed="rId4"/>
          <a:stretch>
            <a:fillRect/>
          </a:stretch>
        </p:blipFill>
        <p:spPr>
          <a:xfrm>
            <a:off x="3766114" y="2639090"/>
            <a:ext cx="387051" cy="860755"/>
          </a:xfrm>
          <a:prstGeom prst="rect">
            <a:avLst/>
          </a:prstGeom>
        </p:spPr>
      </p:pic>
      <p:pic>
        <p:nvPicPr>
          <p:cNvPr id="95" name="Picture 94"/>
          <p:cNvPicPr>
            <a:picLocks noChangeAspect="1"/>
          </p:cNvPicPr>
          <p:nvPr/>
        </p:nvPicPr>
        <p:blipFill>
          <a:blip r:embed="rId4"/>
          <a:stretch>
            <a:fillRect/>
          </a:stretch>
        </p:blipFill>
        <p:spPr>
          <a:xfrm>
            <a:off x="4764812" y="3632037"/>
            <a:ext cx="387051" cy="860755"/>
          </a:xfrm>
          <a:prstGeom prst="rect">
            <a:avLst/>
          </a:prstGeom>
        </p:spPr>
      </p:pic>
      <p:pic>
        <p:nvPicPr>
          <p:cNvPr id="99" name="Picture 98"/>
          <p:cNvPicPr>
            <a:picLocks noChangeAspect="1"/>
          </p:cNvPicPr>
          <p:nvPr/>
        </p:nvPicPr>
        <p:blipFill>
          <a:blip r:embed="rId4"/>
          <a:stretch>
            <a:fillRect/>
          </a:stretch>
        </p:blipFill>
        <p:spPr>
          <a:xfrm>
            <a:off x="5788205" y="4268111"/>
            <a:ext cx="387051" cy="860755"/>
          </a:xfrm>
          <a:prstGeom prst="rect">
            <a:avLst/>
          </a:prstGeom>
        </p:spPr>
      </p:pic>
      <p:pic>
        <p:nvPicPr>
          <p:cNvPr id="75" name="Picture 74"/>
          <p:cNvPicPr>
            <a:picLocks noChangeAspect="1"/>
          </p:cNvPicPr>
          <p:nvPr/>
        </p:nvPicPr>
        <p:blipFill>
          <a:blip r:embed="rId6"/>
          <a:stretch>
            <a:fillRect/>
          </a:stretch>
        </p:blipFill>
        <p:spPr>
          <a:xfrm>
            <a:off x="4223038" y="3480386"/>
            <a:ext cx="306175" cy="860756"/>
          </a:xfrm>
          <a:prstGeom prst="rect">
            <a:avLst/>
          </a:prstGeom>
        </p:spPr>
      </p:pic>
      <p:pic>
        <p:nvPicPr>
          <p:cNvPr id="93" name="Picture 92"/>
          <p:cNvPicPr>
            <a:picLocks noChangeAspect="1"/>
          </p:cNvPicPr>
          <p:nvPr/>
        </p:nvPicPr>
        <p:blipFill>
          <a:blip r:embed="rId5"/>
          <a:stretch>
            <a:fillRect/>
          </a:stretch>
        </p:blipFill>
        <p:spPr>
          <a:xfrm>
            <a:off x="3729746" y="3778024"/>
            <a:ext cx="387051" cy="860755"/>
          </a:xfrm>
          <a:prstGeom prst="rect">
            <a:avLst/>
          </a:prstGeom>
        </p:spPr>
      </p:pic>
      <p:pic>
        <p:nvPicPr>
          <p:cNvPr id="107" name="Picture 106"/>
          <p:cNvPicPr>
            <a:picLocks noChangeAspect="1"/>
          </p:cNvPicPr>
          <p:nvPr/>
        </p:nvPicPr>
        <p:blipFill>
          <a:blip r:embed="rId7"/>
          <a:stretch>
            <a:fillRect/>
          </a:stretch>
        </p:blipFill>
        <p:spPr>
          <a:xfrm>
            <a:off x="4516696" y="4208401"/>
            <a:ext cx="306175" cy="860756"/>
          </a:xfrm>
          <a:prstGeom prst="rect">
            <a:avLst/>
          </a:prstGeom>
        </p:spPr>
      </p:pic>
      <p:sp>
        <p:nvSpPr>
          <p:cNvPr id="2" name="TextBox 1">
            <a:extLst>
              <a:ext uri="{FF2B5EF4-FFF2-40B4-BE49-F238E27FC236}">
                <a16:creationId xmlns:a16="http://schemas.microsoft.com/office/drawing/2014/main" id="{FD08DD10-C74E-4801-9362-022C9BD883AB}"/>
              </a:ext>
            </a:extLst>
          </p:cNvPr>
          <p:cNvSpPr txBox="1"/>
          <p:nvPr/>
        </p:nvSpPr>
        <p:spPr>
          <a:xfrm>
            <a:off x="575747" y="6036756"/>
            <a:ext cx="9860228" cy="584775"/>
          </a:xfrm>
          <a:prstGeom prst="rect">
            <a:avLst/>
          </a:prstGeom>
          <a:noFill/>
        </p:spPr>
        <p:txBody>
          <a:bodyPr wrap="square">
            <a:spAutoFit/>
          </a:bodyPr>
          <a:lstStyle/>
          <a:p>
            <a:br>
              <a:rPr lang="en-US" sz="1600">
                <a:solidFill>
                  <a:schemeClr val="bg1"/>
                </a:solidFill>
              </a:rPr>
            </a:br>
            <a:r>
              <a:rPr lang="en-US" sz="1600">
                <a:solidFill>
                  <a:schemeClr val="bg1"/>
                </a:solidFill>
                <a:hlinkClick r:id="rId9">
                  <a:extLst>
                    <a:ext uri="{A12FA001-AC4F-418D-AE19-62706E023703}">
                      <ahyp:hlinkClr xmlns:ahyp="http://schemas.microsoft.com/office/drawing/2018/hyperlinkcolor" val="tx"/>
                    </a:ext>
                  </a:extLst>
                </a:hlinkClick>
              </a:rPr>
              <a:t>How Microsoft plans efficient workloads with DevOps - Azure DevOps | Microsoft Docs</a:t>
            </a:r>
            <a:endParaRPr lang="en-US" sz="1600">
              <a:solidFill>
                <a:schemeClr val="bg1"/>
              </a:solidFill>
            </a:endParaRPr>
          </a:p>
        </p:txBody>
      </p:sp>
    </p:spTree>
    <p:extLst>
      <p:ext uri="{BB962C8B-B14F-4D97-AF65-F5344CB8AC3E}">
        <p14:creationId xmlns:p14="http://schemas.microsoft.com/office/powerpoint/2010/main" val="1613134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Parallelogram 11"/>
          <p:cNvSpPr/>
          <p:nvPr/>
        </p:nvSpPr>
        <p:spPr bwMode="auto">
          <a:xfrm>
            <a:off x="7267699" y="1"/>
            <a:ext cx="11336283"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23" name="Parallelogram 22"/>
          <p:cNvSpPr/>
          <p:nvPr/>
        </p:nvSpPr>
        <p:spPr bwMode="auto">
          <a:xfrm>
            <a:off x="1054427" y="3464867"/>
            <a:ext cx="3102111" cy="2668136"/>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6">
            <a:extLst>
              <a:ext uri="{FF2B5EF4-FFF2-40B4-BE49-F238E27FC236}">
                <a16:creationId xmlns:a16="http://schemas.microsoft.com/office/drawing/2014/main" id="{2CA42FF3-809E-3D4D-8EE7-7184957EADA1}"/>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r>
              <a:rPr lang="en-US" sz="1600">
                <a:solidFill>
                  <a:srgbClr val="5ACBF0"/>
                </a:solidFill>
              </a:rPr>
              <a:t>Evolve to full stack teams</a:t>
            </a:r>
            <a:endParaRPr lang="en-US" sz="1600" b="0">
              <a:solidFill>
                <a:srgbClr val="5ACBF0"/>
              </a:solidFill>
            </a:endParaRPr>
          </a:p>
        </p:txBody>
      </p:sp>
      <p:sp>
        <p:nvSpPr>
          <p:cNvPr id="7" name="Title 6">
            <a:extLst>
              <a:ext uri="{FF2B5EF4-FFF2-40B4-BE49-F238E27FC236}">
                <a16:creationId xmlns:a16="http://schemas.microsoft.com/office/drawing/2014/main" id="{34B655BA-10A4-4A57-89DB-CFFBE1CA1E33}"/>
              </a:ext>
            </a:extLst>
          </p:cNvPr>
          <p:cNvSpPr txBox="1">
            <a:spLocks/>
          </p:cNvSpPr>
          <p:nvPr/>
        </p:nvSpPr>
        <p:spPr>
          <a:xfrm>
            <a:off x="657108" y="1022892"/>
            <a:ext cx="4925526" cy="105730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Instead of horizontal…</a:t>
            </a:r>
          </a:p>
        </p:txBody>
      </p:sp>
      <p:sp>
        <p:nvSpPr>
          <p:cNvPr id="4" name="Rectangle 3"/>
          <p:cNvSpPr/>
          <p:nvPr/>
        </p:nvSpPr>
        <p:spPr bwMode="auto">
          <a:xfrm>
            <a:off x="2597426" y="2850811"/>
            <a:ext cx="6997148" cy="838975"/>
          </a:xfrm>
          <a:prstGeom prst="rect">
            <a:avLst/>
          </a:prstGeom>
          <a:solidFill>
            <a:srgbClr val="5ACB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2597426" y="3996692"/>
            <a:ext cx="6997148" cy="8389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597426" y="5109196"/>
            <a:ext cx="6997148" cy="83897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4455608" y="3116174"/>
            <a:ext cx="3280783" cy="307777"/>
          </a:xfrm>
          <a:prstGeom prst="rect">
            <a:avLst/>
          </a:prstGeom>
          <a:noFill/>
        </p:spPr>
        <p:txBody>
          <a:bodyPr wrap="square" lIns="0" tIns="0" rIns="0" bIns="0" rtlCol="0" anchor="ctr">
            <a:spAutoFit/>
          </a:bodyPr>
          <a:lstStyle/>
          <a:p>
            <a:pPr algn="ctr"/>
            <a:r>
              <a:rPr lang="en-US" sz="2000">
                <a:solidFill>
                  <a:schemeClr val="bg1"/>
                </a:solidFill>
                <a:latin typeface="+mj-lt"/>
              </a:rPr>
              <a:t>UI</a:t>
            </a:r>
          </a:p>
        </p:txBody>
      </p:sp>
      <p:sp>
        <p:nvSpPr>
          <p:cNvPr id="13" name="TextBox 12"/>
          <p:cNvSpPr txBox="1"/>
          <p:nvPr/>
        </p:nvSpPr>
        <p:spPr>
          <a:xfrm>
            <a:off x="4455608" y="4262291"/>
            <a:ext cx="3280783" cy="307777"/>
          </a:xfrm>
          <a:prstGeom prst="rect">
            <a:avLst/>
          </a:prstGeom>
          <a:noFill/>
        </p:spPr>
        <p:txBody>
          <a:bodyPr wrap="square" lIns="0" tIns="0" rIns="0" bIns="0" rtlCol="0" anchor="ctr">
            <a:spAutoFit/>
          </a:bodyPr>
          <a:lstStyle/>
          <a:p>
            <a:pPr algn="ctr"/>
            <a:r>
              <a:rPr lang="en-US" sz="2000">
                <a:solidFill>
                  <a:schemeClr val="bg1"/>
                </a:solidFill>
                <a:latin typeface="+mj-lt"/>
              </a:rPr>
              <a:t>API</a:t>
            </a:r>
          </a:p>
        </p:txBody>
      </p:sp>
      <p:sp>
        <p:nvSpPr>
          <p:cNvPr id="14" name="TextBox 13"/>
          <p:cNvSpPr txBox="1"/>
          <p:nvPr/>
        </p:nvSpPr>
        <p:spPr>
          <a:xfrm>
            <a:off x="4455608" y="5374795"/>
            <a:ext cx="3280783" cy="307777"/>
          </a:xfrm>
          <a:prstGeom prst="rect">
            <a:avLst/>
          </a:prstGeom>
          <a:noFill/>
        </p:spPr>
        <p:txBody>
          <a:bodyPr wrap="square" lIns="0" tIns="0" rIns="0" bIns="0" rtlCol="0" anchor="ctr">
            <a:spAutoFit/>
          </a:bodyPr>
          <a:lstStyle/>
          <a:p>
            <a:pPr algn="ctr"/>
            <a:r>
              <a:rPr lang="en-US" sz="2000">
                <a:solidFill>
                  <a:schemeClr val="bg1"/>
                </a:solidFill>
                <a:latin typeface="+mj-lt"/>
              </a:rPr>
              <a:t>Data</a:t>
            </a:r>
          </a:p>
        </p:txBody>
      </p:sp>
      <p:sp>
        <p:nvSpPr>
          <p:cNvPr id="8" name="Rectangle 7"/>
          <p:cNvSpPr/>
          <p:nvPr/>
        </p:nvSpPr>
        <p:spPr bwMode="auto">
          <a:xfrm>
            <a:off x="2863851" y="2735826"/>
            <a:ext cx="2718783" cy="1075733"/>
          </a:xfrm>
          <a:prstGeom prst="rect">
            <a:avLst/>
          </a:prstGeom>
          <a:solidFill>
            <a:srgbClr val="5ACBF0">
              <a:alpha val="25000"/>
            </a:srgb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2863852" y="4990817"/>
            <a:ext cx="926880" cy="1075733"/>
          </a:xfrm>
          <a:prstGeom prst="rect">
            <a:avLst/>
          </a:prstGeom>
          <a:solidFill>
            <a:srgbClr val="5ACBF0">
              <a:alpha val="25000"/>
            </a:srgb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992168" y="4990817"/>
            <a:ext cx="926880" cy="1075733"/>
          </a:xfrm>
          <a:prstGeom prst="rect">
            <a:avLst/>
          </a:prstGeom>
          <a:solidFill>
            <a:srgbClr val="5ACBF0">
              <a:alpha val="25000"/>
            </a:srgb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6967842" y="3878312"/>
            <a:ext cx="926880" cy="1075733"/>
          </a:xfrm>
          <a:prstGeom prst="rect">
            <a:avLst/>
          </a:prstGeom>
          <a:solidFill>
            <a:srgbClr val="5ACBF0">
              <a:alpha val="25000"/>
            </a:srgb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8109250" y="4990817"/>
            <a:ext cx="926880" cy="1075733"/>
          </a:xfrm>
          <a:prstGeom prst="rect">
            <a:avLst/>
          </a:prstGeom>
          <a:solidFill>
            <a:srgbClr val="5ACBF0">
              <a:alpha val="25000"/>
            </a:srgb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2979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Parallelogram 11"/>
          <p:cNvSpPr/>
          <p:nvPr/>
        </p:nvSpPr>
        <p:spPr bwMode="auto">
          <a:xfrm>
            <a:off x="7267699" y="1"/>
            <a:ext cx="11336283"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23" name="Parallelogram 22"/>
          <p:cNvSpPr/>
          <p:nvPr/>
        </p:nvSpPr>
        <p:spPr bwMode="auto">
          <a:xfrm>
            <a:off x="1054427" y="3464867"/>
            <a:ext cx="3102111" cy="2668136"/>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6">
            <a:extLst>
              <a:ext uri="{FF2B5EF4-FFF2-40B4-BE49-F238E27FC236}">
                <a16:creationId xmlns:a16="http://schemas.microsoft.com/office/drawing/2014/main" id="{2CA42FF3-809E-3D4D-8EE7-7184957EADA1}"/>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r>
              <a:rPr lang="en-US" sz="1600">
                <a:solidFill>
                  <a:srgbClr val="5ACBF0"/>
                </a:solidFill>
              </a:rPr>
              <a:t>Evolve to full stack teams</a:t>
            </a:r>
            <a:endParaRPr lang="en-US" sz="1600" b="0">
              <a:solidFill>
                <a:srgbClr val="5ACBF0"/>
              </a:solidFill>
            </a:endParaRPr>
          </a:p>
        </p:txBody>
      </p:sp>
      <p:sp>
        <p:nvSpPr>
          <p:cNvPr id="7" name="Title 6">
            <a:extLst>
              <a:ext uri="{FF2B5EF4-FFF2-40B4-BE49-F238E27FC236}">
                <a16:creationId xmlns:a16="http://schemas.microsoft.com/office/drawing/2014/main" id="{34B655BA-10A4-4A57-89DB-CFFBE1CA1E33}"/>
              </a:ext>
            </a:extLst>
          </p:cNvPr>
          <p:cNvSpPr txBox="1">
            <a:spLocks/>
          </p:cNvSpPr>
          <p:nvPr/>
        </p:nvSpPr>
        <p:spPr>
          <a:xfrm>
            <a:off x="657108" y="1022892"/>
            <a:ext cx="4925526" cy="105730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We strive for vertical </a:t>
            </a:r>
          </a:p>
        </p:txBody>
      </p:sp>
      <p:sp>
        <p:nvSpPr>
          <p:cNvPr id="4" name="Rectangle 3"/>
          <p:cNvSpPr/>
          <p:nvPr/>
        </p:nvSpPr>
        <p:spPr bwMode="auto">
          <a:xfrm>
            <a:off x="2597426" y="2850811"/>
            <a:ext cx="6997148" cy="838975"/>
          </a:xfrm>
          <a:prstGeom prst="rect">
            <a:avLst/>
          </a:prstGeom>
          <a:solidFill>
            <a:srgbClr val="5ACB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2597426" y="3996692"/>
            <a:ext cx="6997148" cy="8389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597426" y="5108895"/>
            <a:ext cx="6997148" cy="83897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4455608" y="3116174"/>
            <a:ext cx="3280783" cy="307777"/>
          </a:xfrm>
          <a:prstGeom prst="rect">
            <a:avLst/>
          </a:prstGeom>
          <a:noFill/>
        </p:spPr>
        <p:txBody>
          <a:bodyPr wrap="square" lIns="0" tIns="0" rIns="0" bIns="0" rtlCol="0" anchor="ctr">
            <a:spAutoFit/>
          </a:bodyPr>
          <a:lstStyle/>
          <a:p>
            <a:pPr algn="ctr"/>
            <a:r>
              <a:rPr lang="en-US" sz="2000">
                <a:solidFill>
                  <a:schemeClr val="bg1"/>
                </a:solidFill>
                <a:latin typeface="+mj-lt"/>
              </a:rPr>
              <a:t>UI</a:t>
            </a:r>
          </a:p>
        </p:txBody>
      </p:sp>
      <p:sp>
        <p:nvSpPr>
          <p:cNvPr id="13" name="TextBox 12"/>
          <p:cNvSpPr txBox="1"/>
          <p:nvPr/>
        </p:nvSpPr>
        <p:spPr>
          <a:xfrm>
            <a:off x="4455608" y="4262291"/>
            <a:ext cx="3280783" cy="307777"/>
          </a:xfrm>
          <a:prstGeom prst="rect">
            <a:avLst/>
          </a:prstGeom>
          <a:noFill/>
        </p:spPr>
        <p:txBody>
          <a:bodyPr wrap="square" lIns="0" tIns="0" rIns="0" bIns="0" rtlCol="0" anchor="ctr">
            <a:spAutoFit/>
          </a:bodyPr>
          <a:lstStyle/>
          <a:p>
            <a:pPr algn="ctr"/>
            <a:r>
              <a:rPr lang="en-US" sz="2000">
                <a:solidFill>
                  <a:schemeClr val="bg1"/>
                </a:solidFill>
                <a:latin typeface="+mj-lt"/>
              </a:rPr>
              <a:t>API</a:t>
            </a:r>
          </a:p>
        </p:txBody>
      </p:sp>
      <p:sp>
        <p:nvSpPr>
          <p:cNvPr id="14" name="TextBox 13"/>
          <p:cNvSpPr txBox="1"/>
          <p:nvPr/>
        </p:nvSpPr>
        <p:spPr>
          <a:xfrm>
            <a:off x="4455608" y="5374494"/>
            <a:ext cx="3280783" cy="307777"/>
          </a:xfrm>
          <a:prstGeom prst="rect">
            <a:avLst/>
          </a:prstGeom>
          <a:noFill/>
        </p:spPr>
        <p:txBody>
          <a:bodyPr wrap="square" lIns="0" tIns="0" rIns="0" bIns="0" rtlCol="0" anchor="ctr">
            <a:spAutoFit/>
          </a:bodyPr>
          <a:lstStyle/>
          <a:p>
            <a:pPr algn="ctr"/>
            <a:r>
              <a:rPr lang="en-US" sz="2000">
                <a:solidFill>
                  <a:schemeClr val="bg1"/>
                </a:solidFill>
                <a:latin typeface="+mj-lt"/>
              </a:rPr>
              <a:t>Data</a:t>
            </a:r>
          </a:p>
        </p:txBody>
      </p:sp>
      <p:sp>
        <p:nvSpPr>
          <p:cNvPr id="8" name="Rectangle 7"/>
          <p:cNvSpPr/>
          <p:nvPr/>
        </p:nvSpPr>
        <p:spPr bwMode="auto">
          <a:xfrm>
            <a:off x="2863851" y="2735826"/>
            <a:ext cx="728435" cy="3360706"/>
          </a:xfrm>
          <a:prstGeom prst="rect">
            <a:avLst/>
          </a:prstGeom>
          <a:solidFill>
            <a:srgbClr val="5ACBF0">
              <a:alpha val="25000"/>
            </a:srgb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3719038" y="2735826"/>
            <a:ext cx="728435" cy="3360706"/>
          </a:xfrm>
          <a:prstGeom prst="rect">
            <a:avLst/>
          </a:prstGeom>
          <a:solidFill>
            <a:srgbClr val="5ACBF0">
              <a:alpha val="25000"/>
            </a:srgb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4573889" y="2735826"/>
            <a:ext cx="728435" cy="3360706"/>
          </a:xfrm>
          <a:prstGeom prst="rect">
            <a:avLst/>
          </a:prstGeom>
          <a:solidFill>
            <a:srgbClr val="5ACBF0">
              <a:alpha val="25000"/>
            </a:srgb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7200749" y="2735826"/>
            <a:ext cx="728435" cy="3360706"/>
          </a:xfrm>
          <a:prstGeom prst="rect">
            <a:avLst/>
          </a:prstGeom>
          <a:solidFill>
            <a:srgbClr val="5ACBF0">
              <a:alpha val="25000"/>
            </a:srgb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8055600" y="2735826"/>
            <a:ext cx="728435" cy="3360706"/>
          </a:xfrm>
          <a:prstGeom prst="rect">
            <a:avLst/>
          </a:prstGeom>
          <a:solidFill>
            <a:srgbClr val="5ACBF0">
              <a:alpha val="25000"/>
            </a:srgb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8219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21"/>
          <p:cNvSpPr/>
          <p:nvPr/>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9" name="Title 6">
            <a:extLst>
              <a:ext uri="{FF2B5EF4-FFF2-40B4-BE49-F238E27FC236}">
                <a16:creationId xmlns:a16="http://schemas.microsoft.com/office/drawing/2014/main" id="{34B655BA-10A4-4A57-89DB-CFFBE1CA1E33}"/>
              </a:ext>
            </a:extLst>
          </p:cNvPr>
          <p:cNvSpPr txBox="1">
            <a:spLocks/>
          </p:cNvSpPr>
          <p:nvPr/>
        </p:nvSpPr>
        <p:spPr>
          <a:xfrm>
            <a:off x="640421" y="2210709"/>
            <a:ext cx="5965074" cy="3719157"/>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spcAft>
                <a:spcPts val="1200"/>
              </a:spcAft>
            </a:pPr>
            <a:r>
              <a:rPr lang="en-US" sz="2000">
                <a:solidFill>
                  <a:srgbClr val="5ACBF0"/>
                </a:solidFill>
              </a:rPr>
              <a:t>Physical team rooms (augmenting remote workers)</a:t>
            </a:r>
          </a:p>
          <a:p>
            <a:pPr>
              <a:lnSpc>
                <a:spcPct val="95000"/>
              </a:lnSpc>
              <a:spcAft>
                <a:spcPts val="1200"/>
              </a:spcAft>
            </a:pPr>
            <a:r>
              <a:rPr lang="en-US" sz="2000">
                <a:solidFill>
                  <a:srgbClr val="5ACBF0"/>
                </a:solidFill>
              </a:rPr>
              <a:t>Cross discipline</a:t>
            </a:r>
          </a:p>
          <a:p>
            <a:pPr>
              <a:lnSpc>
                <a:spcPct val="95000"/>
              </a:lnSpc>
              <a:spcAft>
                <a:spcPts val="1200"/>
              </a:spcAft>
            </a:pPr>
            <a:r>
              <a:rPr lang="en-US" sz="2000">
                <a:solidFill>
                  <a:srgbClr val="5ACBF0"/>
                </a:solidFill>
              </a:rPr>
              <a:t>1 engineering lead + 1 product owner</a:t>
            </a:r>
          </a:p>
          <a:p>
            <a:pPr>
              <a:lnSpc>
                <a:spcPct val="95000"/>
              </a:lnSpc>
              <a:spcAft>
                <a:spcPts val="1200"/>
              </a:spcAft>
            </a:pPr>
            <a:r>
              <a:rPr lang="en-US" sz="2000">
                <a:solidFill>
                  <a:srgbClr val="5ACBF0"/>
                </a:solidFill>
              </a:rPr>
              <a:t>10–12 engineers</a:t>
            </a:r>
          </a:p>
          <a:p>
            <a:pPr>
              <a:lnSpc>
                <a:spcPct val="95000"/>
              </a:lnSpc>
              <a:spcAft>
                <a:spcPts val="1200"/>
              </a:spcAft>
            </a:pPr>
            <a:r>
              <a:rPr lang="en-US" sz="2000">
                <a:solidFill>
                  <a:srgbClr val="5ACBF0"/>
                </a:solidFill>
              </a:rPr>
              <a:t>Self managing </a:t>
            </a:r>
          </a:p>
          <a:p>
            <a:pPr>
              <a:lnSpc>
                <a:spcPct val="95000"/>
              </a:lnSpc>
              <a:spcAft>
                <a:spcPts val="1200"/>
              </a:spcAft>
            </a:pPr>
            <a:r>
              <a:rPr lang="en-US" sz="2000">
                <a:solidFill>
                  <a:srgbClr val="5ACBF0"/>
                </a:solidFill>
              </a:rPr>
              <a:t>Clear charter and goals based on OKRs</a:t>
            </a:r>
          </a:p>
          <a:p>
            <a:pPr>
              <a:lnSpc>
                <a:spcPct val="95000"/>
              </a:lnSpc>
              <a:spcAft>
                <a:spcPts val="1200"/>
              </a:spcAft>
            </a:pPr>
            <a:r>
              <a:rPr lang="en-US" sz="2000">
                <a:solidFill>
                  <a:srgbClr val="5ACBF0"/>
                </a:solidFill>
              </a:rPr>
              <a:t>Intact for 12–18 months </a:t>
            </a:r>
          </a:p>
          <a:p>
            <a:pPr>
              <a:lnSpc>
                <a:spcPct val="95000"/>
              </a:lnSpc>
              <a:spcAft>
                <a:spcPts val="1200"/>
              </a:spcAft>
            </a:pPr>
            <a:r>
              <a:rPr lang="en-US" sz="2000">
                <a:solidFill>
                  <a:srgbClr val="5ACBF0"/>
                </a:solidFill>
              </a:rPr>
              <a:t>Own features in production </a:t>
            </a:r>
          </a:p>
          <a:p>
            <a:pPr>
              <a:lnSpc>
                <a:spcPct val="95000"/>
              </a:lnSpc>
              <a:spcAft>
                <a:spcPts val="1200"/>
              </a:spcAft>
            </a:pPr>
            <a:r>
              <a:rPr lang="en-US" sz="2000">
                <a:solidFill>
                  <a:srgbClr val="5ACBF0"/>
                </a:solidFill>
              </a:rPr>
              <a:t>Own deployment of features</a:t>
            </a:r>
          </a:p>
        </p:txBody>
      </p:sp>
      <p:pic>
        <p:nvPicPr>
          <p:cNvPr id="42" name="Picture 41"/>
          <p:cNvPicPr>
            <a:picLocks noChangeAspect="1"/>
          </p:cNvPicPr>
          <p:nvPr/>
        </p:nvPicPr>
        <p:blipFill rotWithShape="1">
          <a:blip r:embed="rId2">
            <a:alphaModFix amt="70000"/>
            <a:extLst>
              <a:ext uri="{28A0092B-C50C-407E-A947-70E740481C1C}">
                <a14:useLocalDpi xmlns:a14="http://schemas.microsoft.com/office/drawing/2010/main" val="0"/>
              </a:ext>
            </a:extLst>
          </a:blip>
          <a:srcRect/>
          <a:stretch/>
        </p:blipFill>
        <p:spPr>
          <a:xfrm>
            <a:off x="7496326" y="-3715"/>
            <a:ext cx="12227205" cy="6849188"/>
          </a:xfrm>
          <a:prstGeom prst="rect">
            <a:avLst/>
          </a:prstGeom>
        </p:spPr>
      </p:pic>
      <p:sp>
        <p:nvSpPr>
          <p:cNvPr id="43" name="Parallelogram 42"/>
          <p:cNvSpPr/>
          <p:nvPr/>
        </p:nvSpPr>
        <p:spPr bwMode="auto">
          <a:xfrm>
            <a:off x="6140663" y="3444610"/>
            <a:ext cx="3102111" cy="2668136"/>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6">
            <a:extLst>
              <a:ext uri="{FF2B5EF4-FFF2-40B4-BE49-F238E27FC236}">
                <a16:creationId xmlns:a16="http://schemas.microsoft.com/office/drawing/2014/main" id="{44A27A08-1927-884E-9760-A9F695D49E8C}"/>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r>
              <a:rPr lang="en-US" sz="1600">
                <a:solidFill>
                  <a:srgbClr val="5ACBF0"/>
                </a:solidFill>
              </a:rPr>
              <a:t>Evolve to full stack teams</a:t>
            </a:r>
            <a:endParaRPr lang="en-US" sz="1600" b="0">
              <a:solidFill>
                <a:srgbClr val="5ACBF0"/>
              </a:solidFill>
            </a:endParaRPr>
          </a:p>
        </p:txBody>
      </p:sp>
      <p:sp>
        <p:nvSpPr>
          <p:cNvPr id="12" name="Title 6">
            <a:extLst>
              <a:ext uri="{FF2B5EF4-FFF2-40B4-BE49-F238E27FC236}">
                <a16:creationId xmlns:a16="http://schemas.microsoft.com/office/drawing/2014/main" id="{34B655BA-10A4-4A57-89DB-CFFBE1CA1E33}"/>
              </a:ext>
            </a:extLst>
          </p:cNvPr>
          <p:cNvSpPr txBox="1">
            <a:spLocks/>
          </p:cNvSpPr>
          <p:nvPr/>
        </p:nvSpPr>
        <p:spPr>
          <a:xfrm>
            <a:off x="657107" y="1022892"/>
            <a:ext cx="6292333" cy="105730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Evolution of full stack teams</a:t>
            </a:r>
          </a:p>
        </p:txBody>
      </p:sp>
    </p:spTree>
    <p:extLst>
      <p:ext uri="{BB962C8B-B14F-4D97-AF65-F5344CB8AC3E}">
        <p14:creationId xmlns:p14="http://schemas.microsoft.com/office/powerpoint/2010/main" val="718630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21"/>
          <p:cNvSpPr/>
          <p:nvPr/>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23" name="Parallelogram 22"/>
          <p:cNvSpPr/>
          <p:nvPr/>
        </p:nvSpPr>
        <p:spPr bwMode="auto">
          <a:xfrm>
            <a:off x="1054427" y="3464867"/>
            <a:ext cx="3102111" cy="2668136"/>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6">
            <a:extLst>
              <a:ext uri="{FF2B5EF4-FFF2-40B4-BE49-F238E27FC236}">
                <a16:creationId xmlns:a16="http://schemas.microsoft.com/office/drawing/2014/main" id="{2CA42FF3-809E-3D4D-8EE7-7184957EADA1}"/>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24292E"/>
              </a:buClr>
              <a:buSzPts val="3000"/>
              <a:buFontTx/>
              <a:buNone/>
              <a:tabLst/>
              <a:defRPr/>
            </a:pPr>
            <a:r>
              <a:rPr kumimoji="0" lang="en-US" sz="1600" b="1" i="0" u="none" strike="noStrike" kern="1200" cap="none" spc="-50" normalizeH="0" baseline="0" noProof="0">
                <a:ln w="3175">
                  <a:noFill/>
                </a:ln>
                <a:solidFill>
                  <a:srgbClr val="5ACBF0"/>
                </a:solidFill>
                <a:effectLst/>
                <a:uLnTx/>
                <a:uFillTx/>
                <a:latin typeface="Segoe UI Semibold"/>
                <a:ea typeface="+mn-ea"/>
                <a:cs typeface="Segoe UI" pitchFamily="34" charset="0"/>
              </a:rPr>
              <a:t>Evolve to full stack teams</a:t>
            </a:r>
            <a:endParaRPr kumimoji="0" lang="en-US" sz="1600" b="0" i="0" u="none" strike="noStrike" kern="1200" cap="none" spc="-50" normalizeH="0" baseline="0" noProof="0">
              <a:ln w="3175">
                <a:noFill/>
              </a:ln>
              <a:solidFill>
                <a:srgbClr val="5ACBF0"/>
              </a:solidFill>
              <a:effectLst/>
              <a:uLnTx/>
              <a:uFillTx/>
              <a:latin typeface="Segoe UI Semibold"/>
              <a:ea typeface="+mn-ea"/>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txBox="1">
            <a:spLocks/>
          </p:cNvSpPr>
          <p:nvPr/>
        </p:nvSpPr>
        <p:spPr>
          <a:xfrm>
            <a:off x="657108" y="1022892"/>
            <a:ext cx="4925526" cy="105730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Self forming teams</a:t>
            </a:r>
          </a:p>
        </p:txBody>
      </p:sp>
      <p:pic>
        <p:nvPicPr>
          <p:cNvPr id="2" name="Picture 1" descr="A picture containing indoor&#10;&#10;Description generated with very high confidence">
            <a:extLst>
              <a:ext uri="{FF2B5EF4-FFF2-40B4-BE49-F238E27FC236}">
                <a16:creationId xmlns:a16="http://schemas.microsoft.com/office/drawing/2014/main" id="{A047CDF3-6134-4468-B6C0-0968A6038A9A}"/>
              </a:ext>
            </a:extLst>
          </p:cNvPr>
          <p:cNvPicPr>
            <a:picLocks noChangeAspect="1"/>
          </p:cNvPicPr>
          <p:nvPr/>
        </p:nvPicPr>
        <p:blipFill rotWithShape="1">
          <a:blip r:embed="rId2">
            <a:alphaModFix amt="70000"/>
          </a:blip>
          <a:srcRect l="45780" t="4504" r="5374" b="20315"/>
          <a:stretch/>
        </p:blipFill>
        <p:spPr>
          <a:xfrm rot="10800000">
            <a:off x="6243637" y="-8519"/>
            <a:ext cx="5948363" cy="6866515"/>
          </a:xfrm>
          <a:prstGeom prst="rect">
            <a:avLst/>
          </a:prstGeom>
        </p:spPr>
      </p:pic>
      <p:sp>
        <p:nvSpPr>
          <p:cNvPr id="12" name="Parallelogram 11"/>
          <p:cNvSpPr/>
          <p:nvPr/>
        </p:nvSpPr>
        <p:spPr bwMode="auto">
          <a:xfrm>
            <a:off x="7267699" y="1"/>
            <a:ext cx="11336283"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6">
            <a:extLst>
              <a:ext uri="{FF2B5EF4-FFF2-40B4-BE49-F238E27FC236}">
                <a16:creationId xmlns:a16="http://schemas.microsoft.com/office/drawing/2014/main" id="{33A71D74-B2FA-48A7-9D9F-54CC0511ACB7}"/>
              </a:ext>
            </a:extLst>
          </p:cNvPr>
          <p:cNvSpPr txBox="1">
            <a:spLocks/>
          </p:cNvSpPr>
          <p:nvPr/>
        </p:nvSpPr>
        <p:spPr>
          <a:xfrm>
            <a:off x="657107" y="2233129"/>
            <a:ext cx="4263236" cy="267026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240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a:ea typeface="+mn-ea"/>
                <a:cs typeface="Segoe UI" pitchFamily="34" charset="0"/>
              </a:rPr>
              <a:t>Opportunity to change team with formal interviews or top down re-org</a:t>
            </a:r>
          </a:p>
          <a:p>
            <a:pPr marL="0" marR="0" lvl="0" indent="0" algn="l" defTabSz="932462" rtl="0" eaLnBrk="1" fontAlgn="base" latinLnBrk="0" hangingPunct="1">
              <a:lnSpc>
                <a:spcPct val="100000"/>
              </a:lnSpc>
              <a:spcBef>
                <a:spcPts val="0"/>
              </a:spcBef>
              <a:spcAft>
                <a:spcPts val="240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a:ea typeface="+mn-ea"/>
                <a:cs typeface="Segoe UI" pitchFamily="34" charset="0"/>
              </a:rPr>
              <a:t>Unique approach within Microsoft</a:t>
            </a:r>
          </a:p>
          <a:p>
            <a:pPr marL="0" marR="0" lvl="0" indent="0" algn="l" defTabSz="932462" rtl="0" eaLnBrk="1" fontAlgn="base" latinLnBrk="0" hangingPunct="1">
              <a:lnSpc>
                <a:spcPct val="100000"/>
              </a:lnSpc>
              <a:spcBef>
                <a:spcPts val="0"/>
              </a:spcBef>
              <a:spcAft>
                <a:spcPts val="240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a:ea typeface="+mn-ea"/>
                <a:cs typeface="Segoe UI" pitchFamily="34" charset="0"/>
              </a:rPr>
              <a:t>Typically &lt;20% changes, but 100% get a choice</a:t>
            </a:r>
          </a:p>
          <a:p>
            <a:pPr marL="0" marR="0" lvl="0" indent="0" algn="l" defTabSz="932462" rtl="0" eaLnBrk="1" fontAlgn="base" latinLnBrk="0" hangingPunct="1">
              <a:lnSpc>
                <a:spcPct val="100000"/>
              </a:lnSpc>
              <a:spcBef>
                <a:spcPts val="0"/>
              </a:spcBef>
              <a:spcAft>
                <a:spcPts val="240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a:ea typeface="+mn-ea"/>
                <a:cs typeface="Segoe UI" pitchFamily="34" charset="0"/>
              </a:rPr>
              <a:t>Create opportunities  for everyone to learn new things</a:t>
            </a:r>
          </a:p>
          <a:p>
            <a:pPr marL="0" marR="0" lvl="0" indent="0" algn="l" defTabSz="932462" rtl="0" eaLnBrk="1" fontAlgn="base" latinLnBrk="0" hangingPunct="1">
              <a:lnSpc>
                <a:spcPct val="100000"/>
              </a:lnSpc>
              <a:spcBef>
                <a:spcPts val="0"/>
              </a:spcBef>
              <a:spcAft>
                <a:spcPts val="240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a:ea typeface="+mn-ea"/>
                <a:cs typeface="Segoe UI" pitchFamily="34" charset="0"/>
              </a:rPr>
              <a:t>Cross-pollinate teams and micro-culture</a:t>
            </a:r>
          </a:p>
        </p:txBody>
      </p:sp>
    </p:spTree>
    <p:extLst>
      <p:ext uri="{BB962C8B-B14F-4D97-AF65-F5344CB8AC3E}">
        <p14:creationId xmlns:p14="http://schemas.microsoft.com/office/powerpoint/2010/main" val="4260385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AB527EF-71F0-4E16-9FAC-44E6380BC25B}"/>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a:stretch/>
        </p:blipFill>
        <p:spPr>
          <a:xfrm>
            <a:off x="-18082" y="10426"/>
            <a:ext cx="12209217" cy="6840322"/>
          </a:xfrm>
          <a:prstGeom prst="rect">
            <a:avLst/>
          </a:prstGeom>
        </p:spPr>
      </p:pic>
      <p:sp>
        <p:nvSpPr>
          <p:cNvPr id="3" name="Title 2">
            <a:extLst>
              <a:ext uri="{FF2B5EF4-FFF2-40B4-BE49-F238E27FC236}">
                <a16:creationId xmlns:a16="http://schemas.microsoft.com/office/drawing/2014/main" id="{BB95F6E2-6FAA-4570-BD95-FA6C4BB994AC}"/>
              </a:ext>
            </a:extLst>
          </p:cNvPr>
          <p:cNvSpPr>
            <a:spLocks noGrp="1"/>
          </p:cNvSpPr>
          <p:nvPr>
            <p:ph type="title"/>
          </p:nvPr>
        </p:nvSpPr>
        <p:spPr>
          <a:noFill/>
        </p:spPr>
        <p:txBody>
          <a:bodyPr/>
          <a:lstStyle/>
          <a:p>
            <a:r>
              <a:rPr lang="en-US" sz="4169">
                <a:solidFill>
                  <a:schemeClr val="bg1"/>
                </a:solidFill>
                <a:latin typeface="Segoe UI Light (Headings)"/>
              </a:rPr>
              <a:t>What do these engineering teams do?</a:t>
            </a:r>
          </a:p>
        </p:txBody>
      </p:sp>
      <p:sp>
        <p:nvSpPr>
          <p:cNvPr id="2" name="Oval 1">
            <a:extLst>
              <a:ext uri="{FF2B5EF4-FFF2-40B4-BE49-F238E27FC236}">
                <a16:creationId xmlns:a16="http://schemas.microsoft.com/office/drawing/2014/main" id="{ED994B50-244E-441E-AAFB-903338C88AEE}"/>
              </a:ext>
            </a:extLst>
          </p:cNvPr>
          <p:cNvSpPr/>
          <p:nvPr/>
        </p:nvSpPr>
        <p:spPr bwMode="auto">
          <a:xfrm>
            <a:off x="45634" y="2156647"/>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Specifications &amp; Design</a:t>
            </a:r>
          </a:p>
        </p:txBody>
      </p:sp>
      <p:sp>
        <p:nvSpPr>
          <p:cNvPr id="6" name="Oval 5">
            <a:extLst>
              <a:ext uri="{FF2B5EF4-FFF2-40B4-BE49-F238E27FC236}">
                <a16:creationId xmlns:a16="http://schemas.microsoft.com/office/drawing/2014/main" id="{0912CFB0-A74F-4C9E-89A1-3A518B324DBC}"/>
              </a:ext>
            </a:extLst>
          </p:cNvPr>
          <p:cNvSpPr/>
          <p:nvPr/>
        </p:nvSpPr>
        <p:spPr bwMode="auto">
          <a:xfrm>
            <a:off x="4444531" y="1755104"/>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Feature Development</a:t>
            </a:r>
          </a:p>
        </p:txBody>
      </p:sp>
      <p:sp>
        <p:nvSpPr>
          <p:cNvPr id="7" name="Oval 6">
            <a:extLst>
              <a:ext uri="{FF2B5EF4-FFF2-40B4-BE49-F238E27FC236}">
                <a16:creationId xmlns:a16="http://schemas.microsoft.com/office/drawing/2014/main" id="{B7F856EA-CFE1-42FE-8D19-C486EA9D42E7}"/>
              </a:ext>
            </a:extLst>
          </p:cNvPr>
          <p:cNvSpPr/>
          <p:nvPr/>
        </p:nvSpPr>
        <p:spPr bwMode="auto">
          <a:xfrm>
            <a:off x="5157250" y="3645768"/>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Automated tests</a:t>
            </a:r>
          </a:p>
        </p:txBody>
      </p:sp>
      <p:sp>
        <p:nvSpPr>
          <p:cNvPr id="8" name="Oval 7">
            <a:extLst>
              <a:ext uri="{FF2B5EF4-FFF2-40B4-BE49-F238E27FC236}">
                <a16:creationId xmlns:a16="http://schemas.microsoft.com/office/drawing/2014/main" id="{3375DB76-53B7-4D83-97BB-1EF55E75A101}"/>
              </a:ext>
            </a:extLst>
          </p:cNvPr>
          <p:cNvSpPr/>
          <p:nvPr/>
        </p:nvSpPr>
        <p:spPr bwMode="auto">
          <a:xfrm>
            <a:off x="2375339" y="2954011"/>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Code reviews</a:t>
            </a:r>
          </a:p>
        </p:txBody>
      </p:sp>
      <p:sp>
        <p:nvSpPr>
          <p:cNvPr id="9" name="Oval 8">
            <a:extLst>
              <a:ext uri="{FF2B5EF4-FFF2-40B4-BE49-F238E27FC236}">
                <a16:creationId xmlns:a16="http://schemas.microsoft.com/office/drawing/2014/main" id="{2C66B8B0-81DB-4450-AF4C-B22E39EC873E}"/>
              </a:ext>
            </a:extLst>
          </p:cNvPr>
          <p:cNvSpPr/>
          <p:nvPr/>
        </p:nvSpPr>
        <p:spPr bwMode="auto">
          <a:xfrm>
            <a:off x="205788" y="3982293"/>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Deployment pipelines</a:t>
            </a:r>
          </a:p>
        </p:txBody>
      </p:sp>
      <p:sp>
        <p:nvSpPr>
          <p:cNvPr id="10" name="Oval 9">
            <a:extLst>
              <a:ext uri="{FF2B5EF4-FFF2-40B4-BE49-F238E27FC236}">
                <a16:creationId xmlns:a16="http://schemas.microsoft.com/office/drawing/2014/main" id="{E3AE0F5E-40D7-40B4-9FB1-D49403EBF21E}"/>
              </a:ext>
            </a:extLst>
          </p:cNvPr>
          <p:cNvSpPr/>
          <p:nvPr/>
        </p:nvSpPr>
        <p:spPr bwMode="auto">
          <a:xfrm>
            <a:off x="7130596" y="2441862"/>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Config. scripts</a:t>
            </a:r>
          </a:p>
        </p:txBody>
      </p:sp>
      <p:sp>
        <p:nvSpPr>
          <p:cNvPr id="11" name="Oval 10">
            <a:extLst>
              <a:ext uri="{FF2B5EF4-FFF2-40B4-BE49-F238E27FC236}">
                <a16:creationId xmlns:a16="http://schemas.microsoft.com/office/drawing/2014/main" id="{DD55C755-81B8-4F35-9761-E8F85B8A5D7A}"/>
              </a:ext>
            </a:extLst>
          </p:cNvPr>
          <p:cNvSpPr/>
          <p:nvPr/>
        </p:nvSpPr>
        <p:spPr bwMode="auto">
          <a:xfrm>
            <a:off x="2926960" y="4804085"/>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Deployment management</a:t>
            </a:r>
          </a:p>
        </p:txBody>
      </p:sp>
      <p:sp>
        <p:nvSpPr>
          <p:cNvPr id="12" name="Oval 11">
            <a:extLst>
              <a:ext uri="{FF2B5EF4-FFF2-40B4-BE49-F238E27FC236}">
                <a16:creationId xmlns:a16="http://schemas.microsoft.com/office/drawing/2014/main" id="{0EF03644-6532-4C91-AE8C-687C54B47CDD}"/>
              </a:ext>
            </a:extLst>
          </p:cNvPr>
          <p:cNvSpPr/>
          <p:nvPr/>
        </p:nvSpPr>
        <p:spPr bwMode="auto">
          <a:xfrm>
            <a:off x="6004786" y="5327374"/>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Production Support</a:t>
            </a:r>
          </a:p>
        </p:txBody>
      </p:sp>
      <p:sp>
        <p:nvSpPr>
          <p:cNvPr id="13" name="Oval 12">
            <a:extLst>
              <a:ext uri="{FF2B5EF4-FFF2-40B4-BE49-F238E27FC236}">
                <a16:creationId xmlns:a16="http://schemas.microsoft.com/office/drawing/2014/main" id="{8C4BF279-72D7-4293-BBAD-A7342001A211}"/>
              </a:ext>
            </a:extLst>
          </p:cNvPr>
          <p:cNvSpPr/>
          <p:nvPr/>
        </p:nvSpPr>
        <p:spPr bwMode="auto">
          <a:xfrm>
            <a:off x="9382374" y="5255530"/>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 and much more!</a:t>
            </a:r>
          </a:p>
        </p:txBody>
      </p:sp>
      <p:sp>
        <p:nvSpPr>
          <p:cNvPr id="17" name="Oval 16">
            <a:extLst>
              <a:ext uri="{FF2B5EF4-FFF2-40B4-BE49-F238E27FC236}">
                <a16:creationId xmlns:a16="http://schemas.microsoft.com/office/drawing/2014/main" id="{681BFB57-492C-42A4-94FF-19EC44C62B64}"/>
              </a:ext>
            </a:extLst>
          </p:cNvPr>
          <p:cNvSpPr/>
          <p:nvPr/>
        </p:nvSpPr>
        <p:spPr bwMode="auto">
          <a:xfrm>
            <a:off x="8567733" y="1117535"/>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Secure design</a:t>
            </a:r>
          </a:p>
        </p:txBody>
      </p:sp>
      <p:sp>
        <p:nvSpPr>
          <p:cNvPr id="18" name="Oval 17">
            <a:extLst>
              <a:ext uri="{FF2B5EF4-FFF2-40B4-BE49-F238E27FC236}">
                <a16:creationId xmlns:a16="http://schemas.microsoft.com/office/drawing/2014/main" id="{05782FDB-256A-4392-AA66-426FFCF82772}"/>
              </a:ext>
            </a:extLst>
          </p:cNvPr>
          <p:cNvSpPr/>
          <p:nvPr/>
        </p:nvSpPr>
        <p:spPr bwMode="auto">
          <a:xfrm>
            <a:off x="8357918" y="3944025"/>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Security audit &amp; remediation</a:t>
            </a:r>
          </a:p>
        </p:txBody>
      </p:sp>
      <p:sp>
        <p:nvSpPr>
          <p:cNvPr id="15" name="Oval 14">
            <a:extLst>
              <a:ext uri="{FF2B5EF4-FFF2-40B4-BE49-F238E27FC236}">
                <a16:creationId xmlns:a16="http://schemas.microsoft.com/office/drawing/2014/main" id="{D74C6FFC-EED9-4220-8563-EBDD50C7402C}"/>
              </a:ext>
            </a:extLst>
          </p:cNvPr>
          <p:cNvSpPr/>
          <p:nvPr/>
        </p:nvSpPr>
        <p:spPr bwMode="auto">
          <a:xfrm>
            <a:off x="2008276" y="1054485"/>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Framing the Hypothesis</a:t>
            </a:r>
          </a:p>
        </p:txBody>
      </p:sp>
    </p:spTree>
    <p:extLst>
      <p:ext uri="{BB962C8B-B14F-4D97-AF65-F5344CB8AC3E}">
        <p14:creationId xmlns:p14="http://schemas.microsoft.com/office/powerpoint/2010/main" val="1846647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Rectangle 37"/>
          <p:cNvSpPr/>
          <p:nvPr/>
        </p:nvSpPr>
        <p:spPr bwMode="auto">
          <a:xfrm>
            <a:off x="6230464" y="554065"/>
            <a:ext cx="5436567" cy="57498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t>
            </a:r>
          </a:p>
        </p:txBody>
      </p:sp>
      <p:sp>
        <p:nvSpPr>
          <p:cNvPr id="4" name="Parallelogram 3"/>
          <p:cNvSpPr/>
          <p:nvPr/>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Parallelogram 4"/>
          <p:cNvSpPr/>
          <p:nvPr/>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arallelogram 5"/>
          <p:cNvSpPr/>
          <p:nvPr/>
        </p:nvSpPr>
        <p:spPr bwMode="auto">
          <a:xfrm>
            <a:off x="6370056" y="901616"/>
            <a:ext cx="3643667" cy="3091426"/>
          </a:xfrm>
          <a:prstGeom prst="parallelogram">
            <a:avLst>
              <a:gd name="adj" fmla="val 40950"/>
            </a:avLst>
          </a:prstGeom>
          <a:solidFill>
            <a:srgbClr val="5ACBF0">
              <a:alpha val="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Compass"/>
          <p:cNvPicPr>
            <a:picLocks noChangeAspect="1"/>
          </p:cNvPicPr>
          <p:nvPr/>
        </p:nvPicPr>
        <p:blipFill>
          <a:blip r:embed="rId3">
            <a:alphaModFix amt="70000"/>
            <a:extLst>
              <a:ext uri="{28A0092B-C50C-407E-A947-70E740481C1C}">
                <a14:useLocalDpi xmlns:a14="http://schemas.microsoft.com/office/drawing/2010/main" val="0"/>
              </a:ext>
            </a:extLst>
          </a:blip>
          <a:srcRect/>
          <a:stretch/>
        </p:blipFill>
        <p:spPr>
          <a:xfrm>
            <a:off x="498717" y="2302186"/>
            <a:ext cx="2731008" cy="1820228"/>
          </a:xfrm>
          <a:prstGeom prst="parallelogram">
            <a:avLst>
              <a:gd name="adj" fmla="val 37504"/>
            </a:avLst>
          </a:prstGeom>
        </p:spPr>
      </p:pic>
      <p:sp>
        <p:nvSpPr>
          <p:cNvPr id="29" name="Title 6">
            <a:extLst>
              <a:ext uri="{FF2B5EF4-FFF2-40B4-BE49-F238E27FC236}">
                <a16:creationId xmlns:a16="http://schemas.microsoft.com/office/drawing/2014/main" id="{34B655BA-10A4-4A57-89DB-CFFBE1CA1E33}"/>
              </a:ext>
            </a:extLst>
          </p:cNvPr>
          <p:cNvSpPr txBox="1">
            <a:spLocks/>
          </p:cNvSpPr>
          <p:nvPr/>
        </p:nvSpPr>
        <p:spPr>
          <a:xfrm>
            <a:off x="0" y="1248652"/>
            <a:ext cx="12192000" cy="608283"/>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What we’ve done throughout our DevOps journey</a:t>
            </a:r>
          </a:p>
        </p:txBody>
      </p:sp>
      <p:pic>
        <p:nvPicPr>
          <p:cNvPr id="8" name="Picture 7" descr="Woman using smartphone at home">
            <a:extLst>
              <a:ext uri="{FF2B5EF4-FFF2-40B4-BE49-F238E27FC236}">
                <a16:creationId xmlns:a16="http://schemas.microsoft.com/office/drawing/2014/main" id="{52B9CCE4-A675-4A1A-AB42-8CF935542E40}"/>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p:blipFill>
        <p:spPr>
          <a:xfrm>
            <a:off x="2577040" y="2298780"/>
            <a:ext cx="2731008" cy="1820228"/>
          </a:xfrm>
          <a:prstGeom prst="parallelogram">
            <a:avLst>
              <a:gd name="adj" fmla="val 37504"/>
            </a:avLst>
          </a:prstGeom>
        </p:spPr>
      </p:pic>
      <p:pic>
        <p:nvPicPr>
          <p:cNvPr id="9" name="Picture 8" descr="A group of multi colored wooden stick figures">
            <a:extLst>
              <a:ext uri="{FF2B5EF4-FFF2-40B4-BE49-F238E27FC236}">
                <a16:creationId xmlns:a16="http://schemas.microsoft.com/office/drawing/2014/main" id="{B9B5ABAE-4644-4400-B13A-68C5B98011BC}"/>
              </a:ext>
            </a:extLst>
          </p:cNvPr>
          <p:cNvPicPr>
            <a:picLocks noChangeAspect="1"/>
          </p:cNvPicPr>
          <p:nvPr/>
        </p:nvPicPr>
        <p:blipFill>
          <a:blip r:embed="rId5">
            <a:alphaModFix amt="70000"/>
            <a:extLst>
              <a:ext uri="{28A0092B-C50C-407E-A947-70E740481C1C}">
                <a14:useLocalDpi xmlns:a14="http://schemas.microsoft.com/office/drawing/2010/main" val="0"/>
              </a:ext>
            </a:extLst>
          </a:blip>
          <a:srcRect/>
          <a:stretch/>
        </p:blipFill>
        <p:spPr>
          <a:xfrm>
            <a:off x="4655363" y="2307713"/>
            <a:ext cx="2612347" cy="1811296"/>
          </a:xfrm>
          <a:prstGeom prst="parallelogram">
            <a:avLst>
              <a:gd name="adj" fmla="val 37504"/>
            </a:avLst>
          </a:prstGeom>
        </p:spPr>
      </p:pic>
      <p:pic>
        <p:nvPicPr>
          <p:cNvPr id="10" name="Picture 9" descr="People in a office discussing work over a laptop">
            <a:extLst>
              <a:ext uri="{FF2B5EF4-FFF2-40B4-BE49-F238E27FC236}">
                <a16:creationId xmlns:a16="http://schemas.microsoft.com/office/drawing/2014/main" id="{FB2DE4D5-EEF3-4886-8CF6-9F7A82645A43}"/>
              </a:ext>
            </a:extLst>
          </p:cNvPr>
          <p:cNvPicPr>
            <a:picLocks noChangeAspect="1"/>
          </p:cNvPicPr>
          <p:nvPr/>
        </p:nvPicPr>
        <p:blipFill>
          <a:blip r:embed="rId6">
            <a:alphaModFix amt="70000"/>
            <a:extLst>
              <a:ext uri="{28A0092B-C50C-407E-A947-70E740481C1C}">
                <a14:useLocalDpi xmlns:a14="http://schemas.microsoft.com/office/drawing/2010/main" val="0"/>
              </a:ext>
            </a:extLst>
          </a:blip>
          <a:srcRect/>
          <a:stretch/>
        </p:blipFill>
        <p:spPr>
          <a:xfrm>
            <a:off x="6615025" y="2299484"/>
            <a:ext cx="2903765" cy="1821942"/>
          </a:xfrm>
          <a:prstGeom prst="parallelogram">
            <a:avLst>
              <a:gd name="adj" fmla="val 37504"/>
            </a:avLst>
          </a:prstGeom>
        </p:spPr>
      </p:pic>
      <p:pic>
        <p:nvPicPr>
          <p:cNvPr id="11" name="Picture 10" descr="Stock market graph on display">
            <a:extLst>
              <a:ext uri="{FF2B5EF4-FFF2-40B4-BE49-F238E27FC236}">
                <a16:creationId xmlns:a16="http://schemas.microsoft.com/office/drawing/2014/main" id="{35871BCD-CD3A-4D86-8A3F-389556AAC513}"/>
              </a:ext>
            </a:extLst>
          </p:cNvPr>
          <p:cNvPicPr>
            <a:picLocks noChangeAspect="1"/>
          </p:cNvPicPr>
          <p:nvPr/>
        </p:nvPicPr>
        <p:blipFill>
          <a:blip r:embed="rId7">
            <a:alphaModFix amt="70000"/>
            <a:extLst>
              <a:ext uri="{28A0092B-C50C-407E-A947-70E740481C1C}">
                <a14:useLocalDpi xmlns:a14="http://schemas.microsoft.com/office/drawing/2010/main" val="0"/>
              </a:ext>
            </a:extLst>
          </a:blip>
          <a:srcRect/>
          <a:stretch/>
        </p:blipFill>
        <p:spPr>
          <a:xfrm>
            <a:off x="8866105" y="2307713"/>
            <a:ext cx="2734056" cy="1808403"/>
          </a:xfrm>
          <a:prstGeom prst="parallelogram">
            <a:avLst>
              <a:gd name="adj" fmla="val 37504"/>
            </a:avLst>
          </a:prstGeom>
        </p:spPr>
      </p:pic>
      <p:sp>
        <p:nvSpPr>
          <p:cNvPr id="2" name="Rectangle 1">
            <a:extLst>
              <a:ext uri="{FF2B5EF4-FFF2-40B4-BE49-F238E27FC236}">
                <a16:creationId xmlns:a16="http://schemas.microsoft.com/office/drawing/2014/main" id="{B9B4BFE3-99B9-45B6-80A9-D61A59ECE758}"/>
              </a:ext>
            </a:extLst>
          </p:cNvPr>
          <p:cNvSpPr/>
          <p:nvPr/>
        </p:nvSpPr>
        <p:spPr>
          <a:xfrm>
            <a:off x="475900" y="4230488"/>
            <a:ext cx="2078323" cy="369332"/>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rId8" action="ppaction://hlinksldjump">
                  <a:extLst>
                    <a:ext uri="{A12FA001-AC4F-418D-AE19-62706E023703}">
                      <ahyp:hlinkClr xmlns:ahyp="http://schemas.microsoft.com/office/drawing/2018/hyperlinkcolor" val="tx"/>
                    </a:ext>
                  </a:extLst>
                </a:hlinkClick>
              </a:rPr>
              <a:t>Create clarity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CF32BC31-30EC-4468-9C87-2E2E729E1352}"/>
              </a:ext>
            </a:extLst>
          </p:cNvPr>
          <p:cNvSpPr/>
          <p:nvPr/>
        </p:nvSpPr>
        <p:spPr>
          <a:xfrm>
            <a:off x="2566766" y="4230488"/>
            <a:ext cx="2078323" cy="646331"/>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mn-cs"/>
                <a:hlinkClick r:id="rId9" action="ppaction://hlinksldjump">
                  <a:extLst>
                    <a:ext uri="{A12FA001-AC4F-418D-AE19-62706E023703}">
                      <ahyp:hlinkClr xmlns:ahyp="http://schemas.microsoft.com/office/drawing/2018/hyperlinkcolor" val="tx"/>
                    </a:ext>
                  </a:extLst>
                </a:hlinkClick>
              </a:rPr>
              <a:t>Be customer obsessed</a:t>
            </a: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B88A93F7-FAAF-4242-ABBB-C8C7A5FB6413}"/>
              </a:ext>
            </a:extLst>
          </p:cNvPr>
          <p:cNvSpPr/>
          <p:nvPr/>
        </p:nvSpPr>
        <p:spPr>
          <a:xfrm>
            <a:off x="4547911" y="4240766"/>
            <a:ext cx="2078323" cy="646331"/>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rId10" action="ppaction://hlinksldjump">
                  <a:extLst>
                    <a:ext uri="{A12FA001-AC4F-418D-AE19-62706E023703}">
                      <ahyp:hlinkClr xmlns:ahyp="http://schemas.microsoft.com/office/drawing/2018/hyperlinkcolor" val="tx"/>
                    </a:ext>
                  </a:extLst>
                </a:hlinkClick>
              </a:rPr>
              <a:t>Evolve to full stack teams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E4C6246C-09AC-4733-A8E5-14FF1B9695C9}"/>
              </a:ext>
            </a:extLst>
          </p:cNvPr>
          <p:cNvSpPr/>
          <p:nvPr/>
        </p:nvSpPr>
        <p:spPr>
          <a:xfrm>
            <a:off x="6648176" y="4230488"/>
            <a:ext cx="2078323" cy="1200329"/>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ACBF0"/>
                </a:solidFill>
                <a:effectLst/>
                <a:uLnTx/>
                <a:uFillTx/>
                <a:latin typeface="Segoe UI"/>
                <a:ea typeface="+mn-ea"/>
                <a:cs typeface="+mn-cs"/>
                <a:hlinkClick r:id="" action="ppaction://noaction">
                  <a:extLst>
                    <a:ext uri="{A12FA001-AC4F-418D-AE19-62706E023703}">
                      <ahyp:hlinkClr xmlns:ahyp="http://schemas.microsoft.com/office/drawing/2018/hyperlinkcolor" val="tx"/>
                    </a:ext>
                  </a:extLst>
                </a:hlinkClick>
              </a:rPr>
              <a:t>Change how you collaborate, develop, and deliver</a:t>
            </a:r>
            <a:endParaRPr kumimoji="0" lang="en-US" sz="1800" b="0" i="0" u="none" strike="noStrike" kern="1200" cap="none" spc="0" normalizeH="0" baseline="0" noProof="0">
              <a:ln>
                <a:noFill/>
              </a:ln>
              <a:solidFill>
                <a:srgbClr val="5ACBF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61E693D1-DCE6-4258-B2AA-FEB64A0A0090}"/>
              </a:ext>
            </a:extLst>
          </p:cNvPr>
          <p:cNvSpPr/>
          <p:nvPr/>
        </p:nvSpPr>
        <p:spPr>
          <a:xfrm>
            <a:off x="8865678" y="4230488"/>
            <a:ext cx="2078323" cy="369332"/>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 action="ppaction://noaction">
                  <a:extLst>
                    <a:ext uri="{A12FA001-AC4F-418D-AE19-62706E023703}">
                      <ahyp:hlinkClr xmlns:ahyp="http://schemas.microsoft.com/office/drawing/2018/hyperlinkcolor" val="tx"/>
                    </a:ext>
                  </a:extLst>
                </a:hlinkClick>
              </a:rPr>
              <a:t>Build for resiliency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01206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alphaModFix amt="20000"/>
            <a:extLst>
              <a:ext uri="{28A0092B-C50C-407E-A947-70E740481C1C}">
                <a14:useLocalDpi xmlns:a14="http://schemas.microsoft.com/office/drawing/2010/main"/>
              </a:ext>
            </a:extLst>
          </a:blip>
          <a:srcRect/>
          <a:stretch/>
        </p:blipFill>
        <p:spPr>
          <a:xfrm>
            <a:off x="0" y="0"/>
            <a:ext cx="7833359" cy="6858000"/>
          </a:xfrm>
          <a:prstGeom prst="rect">
            <a:avLst/>
          </a:prstGeom>
        </p:spPr>
      </p:pic>
      <p:sp>
        <p:nvSpPr>
          <p:cNvPr id="8" name="Rectangle 7"/>
          <p:cNvSpPr/>
          <p:nvPr/>
        </p:nvSpPr>
        <p:spPr bwMode="auto">
          <a:xfrm>
            <a:off x="7833359" y="0"/>
            <a:ext cx="4360693"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txBox="1">
            <a:spLocks/>
          </p:cNvSpPr>
          <p:nvPr/>
        </p:nvSpPr>
        <p:spPr>
          <a:xfrm>
            <a:off x="8597225" y="2310684"/>
            <a:ext cx="2980942" cy="2236632"/>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2400" b="0">
                <a:solidFill>
                  <a:schemeClr val="bg1"/>
                </a:solidFill>
                <a:ea typeface="+mj-lt"/>
                <a:cs typeface="+mj-lt"/>
              </a:rPr>
              <a:t>Leveraging open-source software and </a:t>
            </a:r>
            <a:r>
              <a:rPr lang="en-US" sz="2400" b="0" err="1">
                <a:solidFill>
                  <a:schemeClr val="bg1"/>
                </a:solidFill>
                <a:ea typeface="+mj-lt"/>
                <a:cs typeface="+mj-lt"/>
              </a:rPr>
              <a:t>innersource</a:t>
            </a:r>
            <a:r>
              <a:rPr lang="en-US" sz="2400" b="0">
                <a:solidFill>
                  <a:schemeClr val="bg1"/>
                </a:solidFill>
                <a:ea typeface="+mj-lt"/>
                <a:cs typeface="+mj-lt"/>
              </a:rPr>
              <a:t> practices enables your team to innovate and deliver value faster.</a:t>
            </a:r>
            <a:endParaRPr lang="en-US">
              <a:solidFill>
                <a:schemeClr val="bg1"/>
              </a:solidFill>
              <a:ea typeface="+mj-lt"/>
              <a:cs typeface="+mj-lt"/>
            </a:endParaRPr>
          </a:p>
          <a:p>
            <a:endParaRPr lang="en-US" sz="2400" b="0">
              <a:solidFill>
                <a:schemeClr val="bg1"/>
              </a:solidFill>
            </a:endParaRPr>
          </a:p>
        </p:txBody>
      </p:sp>
      <p:sp>
        <p:nvSpPr>
          <p:cNvPr id="12" name="Title 6">
            <a:extLst>
              <a:ext uri="{FF2B5EF4-FFF2-40B4-BE49-F238E27FC236}">
                <a16:creationId xmlns:a16="http://schemas.microsoft.com/office/drawing/2014/main" id="{34B655BA-10A4-4A57-89DB-CFFBE1CA1E33}"/>
              </a:ext>
            </a:extLst>
          </p:cNvPr>
          <p:cNvSpPr txBox="1">
            <a:spLocks/>
          </p:cNvSpPr>
          <p:nvPr/>
        </p:nvSpPr>
        <p:spPr>
          <a:xfrm>
            <a:off x="657107" y="2268364"/>
            <a:ext cx="5195053" cy="704345"/>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2000" b="0">
                <a:solidFill>
                  <a:srgbClr val="5ACBF0"/>
                </a:solidFill>
              </a:rPr>
              <a:t>Leverage </a:t>
            </a:r>
            <a:r>
              <a:rPr lang="en-US" sz="2000" b="0" err="1">
                <a:solidFill>
                  <a:srgbClr val="5ACBF0"/>
                </a:solidFill>
              </a:rPr>
              <a:t>innersource</a:t>
            </a:r>
            <a:r>
              <a:rPr lang="en-US" sz="2000" b="0">
                <a:solidFill>
                  <a:srgbClr val="5ACBF0"/>
                </a:solidFill>
              </a:rPr>
              <a:t> practices to build better products and create a culture of openness by:</a:t>
            </a:r>
            <a:endParaRPr lang="en-US" sz="2000">
              <a:solidFill>
                <a:srgbClr val="5ACBF0"/>
              </a:solidFill>
              <a:latin typeface="+mn-lt"/>
            </a:endParaRPr>
          </a:p>
        </p:txBody>
      </p:sp>
      <p:sp>
        <p:nvSpPr>
          <p:cNvPr id="14" name="Title 6">
            <a:extLst>
              <a:ext uri="{FF2B5EF4-FFF2-40B4-BE49-F238E27FC236}">
                <a16:creationId xmlns:a16="http://schemas.microsoft.com/office/drawing/2014/main" id="{34B655BA-10A4-4A57-89DB-CFFBE1CA1E33}"/>
              </a:ext>
            </a:extLst>
          </p:cNvPr>
          <p:cNvSpPr txBox="1">
            <a:spLocks/>
          </p:cNvSpPr>
          <p:nvPr/>
        </p:nvSpPr>
        <p:spPr>
          <a:xfrm>
            <a:off x="657106" y="3307473"/>
            <a:ext cx="6123521" cy="2116935"/>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spcAft>
                <a:spcPts val="2400"/>
              </a:spcAft>
            </a:pPr>
            <a:r>
              <a:rPr lang="en-US" sz="1600" b="0">
                <a:solidFill>
                  <a:schemeClr val="bg1"/>
                </a:solidFill>
              </a:rPr>
              <a:t>Building upon open-source projects that use global contributors</a:t>
            </a:r>
          </a:p>
          <a:p>
            <a:pPr fontAlgn="base">
              <a:spcAft>
                <a:spcPts val="2400"/>
              </a:spcAft>
            </a:pPr>
            <a:r>
              <a:rPr lang="en-US" sz="1600" b="0">
                <a:solidFill>
                  <a:schemeClr val="bg1"/>
                </a:solidFill>
              </a:rPr>
              <a:t>Customizing, adapting, and reusing existing internal code </a:t>
            </a:r>
          </a:p>
          <a:p>
            <a:pPr fontAlgn="base">
              <a:spcAft>
                <a:spcPts val="2400"/>
              </a:spcAft>
            </a:pPr>
            <a:r>
              <a:rPr lang="en-US" sz="1600" b="0">
                <a:solidFill>
                  <a:schemeClr val="bg1"/>
                </a:solidFill>
              </a:rPr>
              <a:t>Collaborating with developers across your organization</a:t>
            </a:r>
          </a:p>
          <a:p>
            <a:pPr fontAlgn="base">
              <a:spcAft>
                <a:spcPts val="2400"/>
              </a:spcAft>
            </a:pPr>
            <a:r>
              <a:rPr lang="en-US" sz="1600" b="0">
                <a:solidFill>
                  <a:schemeClr val="bg1"/>
                </a:solidFill>
              </a:rPr>
              <a:t>Appointing a smaller team to make final decisions</a:t>
            </a:r>
          </a:p>
        </p:txBody>
      </p:sp>
      <p:sp>
        <p:nvSpPr>
          <p:cNvPr id="9" name="Parallelogram 8"/>
          <p:cNvSpPr/>
          <p:nvPr/>
        </p:nvSpPr>
        <p:spPr bwMode="auto">
          <a:xfrm>
            <a:off x="4906530" y="671121"/>
            <a:ext cx="4135643" cy="4085352"/>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6">
            <a:extLst>
              <a:ext uri="{FF2B5EF4-FFF2-40B4-BE49-F238E27FC236}">
                <a16:creationId xmlns:a16="http://schemas.microsoft.com/office/drawing/2014/main" id="{34B655BA-10A4-4A57-89DB-CFFBE1CA1E33}"/>
              </a:ext>
            </a:extLst>
          </p:cNvPr>
          <p:cNvSpPr txBox="1">
            <a:spLocks/>
          </p:cNvSpPr>
          <p:nvPr/>
        </p:nvSpPr>
        <p:spPr>
          <a:xfrm>
            <a:off x="657106" y="671121"/>
            <a:ext cx="4829294"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rPr>
              <a:t>Change how you collaborate, develop, and deliver</a:t>
            </a:r>
            <a:endParaRPr lang="en-US" sz="1600" b="0">
              <a:solidFill>
                <a:srgbClr val="5ACBF0"/>
              </a:solidFill>
              <a:ea typeface="Segoe UI" charset="0"/>
              <a:cs typeface="Segoe UI" charset="0"/>
            </a:endParaRPr>
          </a:p>
        </p:txBody>
      </p:sp>
      <p:sp>
        <p:nvSpPr>
          <p:cNvPr id="11" name="Title 6">
            <a:extLst>
              <a:ext uri="{FF2B5EF4-FFF2-40B4-BE49-F238E27FC236}">
                <a16:creationId xmlns:a16="http://schemas.microsoft.com/office/drawing/2014/main" id="{34B655BA-10A4-4A57-89DB-CFFBE1CA1E33}"/>
              </a:ext>
            </a:extLst>
          </p:cNvPr>
          <p:cNvSpPr txBox="1">
            <a:spLocks/>
          </p:cNvSpPr>
          <p:nvPr/>
        </p:nvSpPr>
        <p:spPr>
          <a:xfrm>
            <a:off x="657107" y="1022892"/>
            <a:ext cx="5392196" cy="663031"/>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Collaborate on code</a:t>
            </a:r>
          </a:p>
        </p:txBody>
      </p:sp>
      <p:sp>
        <p:nvSpPr>
          <p:cNvPr id="13" name="TextBox 12">
            <a:extLst>
              <a:ext uri="{FF2B5EF4-FFF2-40B4-BE49-F238E27FC236}">
                <a16:creationId xmlns:a16="http://schemas.microsoft.com/office/drawing/2014/main" id="{E18890ED-753D-43C8-A7C2-56834085D043}"/>
              </a:ext>
            </a:extLst>
          </p:cNvPr>
          <p:cNvSpPr txBox="1"/>
          <p:nvPr/>
        </p:nvSpPr>
        <p:spPr>
          <a:xfrm>
            <a:off x="657106" y="6008691"/>
            <a:ext cx="6098018" cy="646331"/>
          </a:xfrm>
          <a:prstGeom prst="rect">
            <a:avLst/>
          </a:prstGeom>
          <a:noFill/>
        </p:spPr>
        <p:txBody>
          <a:bodyPr wrap="square">
            <a:spAutoFit/>
          </a:bodyPr>
          <a:lstStyle/>
          <a:p>
            <a:r>
              <a:rPr lang="en-US">
                <a:solidFill>
                  <a:schemeClr val="bg1"/>
                </a:solidFill>
                <a:hlinkClick r:id="rId4">
                  <a:extLst>
                    <a:ext uri="{A12FA001-AC4F-418D-AE19-62706E023703}">
                      <ahyp:hlinkClr xmlns:ahyp="http://schemas.microsoft.com/office/drawing/2018/hyperlinkcolor" val="tx"/>
                    </a:ext>
                  </a:extLst>
                </a:hlinkClick>
              </a:rPr>
              <a:t>https://resources.github.com/tag/innersource/</a:t>
            </a:r>
            <a:r>
              <a:rPr lang="en-US">
                <a:solidFill>
                  <a:schemeClr val="bg1"/>
                </a:solidFill>
              </a:rPr>
              <a:t> &amp; </a:t>
            </a:r>
            <a:br>
              <a:rPr lang="en-US">
                <a:solidFill>
                  <a:schemeClr val="bg1"/>
                </a:solidFill>
              </a:rPr>
            </a:br>
            <a:r>
              <a:rPr lang="en-US">
                <a:solidFill>
                  <a:schemeClr val="bg1"/>
                </a:solidFill>
                <a:hlinkClick r:id="rId5">
                  <a:extLst>
                    <a:ext uri="{A12FA001-AC4F-418D-AE19-62706E023703}">
                      <ahyp:hlinkClr xmlns:ahyp="http://schemas.microsoft.com/office/drawing/2018/hyperlinkcolor" val="tx"/>
                    </a:ext>
                  </a:extLst>
                </a:hlinkClick>
              </a:rPr>
              <a:t>The 5 top myths about inner source – Microsoft Build 2020</a:t>
            </a:r>
            <a:endParaRPr lang="en-US">
              <a:solidFill>
                <a:schemeClr val="bg1"/>
              </a:solidFill>
            </a:endParaRPr>
          </a:p>
        </p:txBody>
      </p:sp>
    </p:spTree>
    <p:extLst>
      <p:ext uri="{BB962C8B-B14F-4D97-AF65-F5344CB8AC3E}">
        <p14:creationId xmlns:p14="http://schemas.microsoft.com/office/powerpoint/2010/main" val="1481951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5" name="Parallelogram 34"/>
          <p:cNvSpPr/>
          <p:nvPr/>
        </p:nvSpPr>
        <p:spPr bwMode="auto">
          <a:xfrm>
            <a:off x="1515089" y="599599"/>
            <a:ext cx="3783102" cy="3102298"/>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1278940"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4535503"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p:nvSpPr>
        <p:spPr bwMode="auto">
          <a:xfrm>
            <a:off x="7801547"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 name="Picture 1" descr="A picture containing text, map&#10;&#10;Description generated with very high confidence">
            <a:hlinkClick r:id="rId3"/>
            <a:extLst>
              <a:ext uri="{FF2B5EF4-FFF2-40B4-BE49-F238E27FC236}">
                <a16:creationId xmlns:a16="http://schemas.microsoft.com/office/drawing/2014/main" id="{6304F4E9-2789-2428-AAED-730E5828147D}"/>
              </a:ext>
            </a:extLst>
          </p:cNvPr>
          <p:cNvPicPr>
            <a:picLocks noChangeAspect="1"/>
          </p:cNvPicPr>
          <p:nvPr/>
        </p:nvPicPr>
        <p:blipFill>
          <a:blip r:embed="rId4"/>
          <a:stretch>
            <a:fillRect/>
          </a:stretch>
        </p:blipFill>
        <p:spPr>
          <a:xfrm>
            <a:off x="2577735" y="488"/>
            <a:ext cx="6737715" cy="6565834"/>
          </a:xfrm>
          <a:prstGeom prst="rect">
            <a:avLst/>
          </a:prstGeom>
        </p:spPr>
      </p:pic>
      <p:sp>
        <p:nvSpPr>
          <p:cNvPr id="27" name="TextBox 26">
            <a:extLst>
              <a:ext uri="{FF2B5EF4-FFF2-40B4-BE49-F238E27FC236}">
                <a16:creationId xmlns:a16="http://schemas.microsoft.com/office/drawing/2014/main" id="{7D241C20-1A78-A1BE-43D9-82C5C9316798}"/>
              </a:ext>
            </a:extLst>
          </p:cNvPr>
          <p:cNvSpPr txBox="1"/>
          <p:nvPr/>
        </p:nvSpPr>
        <p:spPr>
          <a:xfrm>
            <a:off x="0" y="6473502"/>
            <a:ext cx="12192000" cy="369332"/>
          </a:xfrm>
          <a:prstGeom prst="rect">
            <a:avLst/>
          </a:prstGeom>
          <a:noFill/>
        </p:spPr>
        <p:txBody>
          <a:bodyPr wrap="square">
            <a:spAutoFit/>
          </a:bodyPr>
          <a:lstStyle/>
          <a:p>
            <a:pPr algn="ctr"/>
            <a:r>
              <a:rPr lang="en-US">
                <a:solidFill>
                  <a:srgbClr val="F6F8FA"/>
                </a:solidFill>
              </a:rPr>
              <a:t>From Bonkers World (2011-06-27) </a:t>
            </a:r>
            <a:r>
              <a:rPr lang="en-US">
                <a:solidFill>
                  <a:srgbClr val="F6F8FA"/>
                </a:solidFill>
                <a:hlinkClick r:id="rId3">
                  <a:extLst>
                    <a:ext uri="{A12FA001-AC4F-418D-AE19-62706E023703}">
                      <ahyp:hlinkClr xmlns:ahyp="http://schemas.microsoft.com/office/drawing/2018/hyperlinkcolor" val="tx"/>
                    </a:ext>
                  </a:extLst>
                </a:hlinkClick>
              </a:rPr>
              <a:t>https://bonkersworld.net/organizational-charts</a:t>
            </a:r>
            <a:endParaRPr lang="en-US">
              <a:solidFill>
                <a:srgbClr val="F6F8FA"/>
              </a:solidFill>
            </a:endParaRPr>
          </a:p>
        </p:txBody>
      </p:sp>
      <p:pic>
        <p:nvPicPr>
          <p:cNvPr id="5" name="Picture 4">
            <a:extLst>
              <a:ext uri="{FF2B5EF4-FFF2-40B4-BE49-F238E27FC236}">
                <a16:creationId xmlns:a16="http://schemas.microsoft.com/office/drawing/2014/main" id="{29962B35-B1F7-31E0-A0D1-4E7100D1A1FA}"/>
              </a:ext>
            </a:extLst>
          </p:cNvPr>
          <p:cNvPicPr>
            <a:picLocks noChangeAspect="1"/>
          </p:cNvPicPr>
          <p:nvPr/>
        </p:nvPicPr>
        <p:blipFill>
          <a:blip r:embed="rId5"/>
          <a:stretch>
            <a:fillRect/>
          </a:stretch>
        </p:blipFill>
        <p:spPr>
          <a:xfrm>
            <a:off x="5947746" y="2169798"/>
            <a:ext cx="3379428" cy="2256152"/>
          </a:xfrm>
          <a:prstGeom prst="rect">
            <a:avLst/>
          </a:prstGeom>
        </p:spPr>
      </p:pic>
    </p:spTree>
    <p:extLst>
      <p:ext uri="{BB962C8B-B14F-4D97-AF65-F5344CB8AC3E}">
        <p14:creationId xmlns:p14="http://schemas.microsoft.com/office/powerpoint/2010/main" val="1029316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Chart 46">
            <a:extLst>
              <a:ext uri="{FF2B5EF4-FFF2-40B4-BE49-F238E27FC236}">
                <a16:creationId xmlns:a16="http://schemas.microsoft.com/office/drawing/2014/main" id="{EDCCF881-5B2B-6444-9597-AD1A217F5D47}"/>
              </a:ext>
            </a:extLst>
          </p:cNvPr>
          <p:cNvGraphicFramePr/>
          <p:nvPr/>
        </p:nvGraphicFramePr>
        <p:xfrm>
          <a:off x="2138016" y="1776021"/>
          <a:ext cx="8128000" cy="4960605"/>
        </p:xfrm>
        <a:graphic>
          <a:graphicData uri="http://schemas.openxmlformats.org/drawingml/2006/chart">
            <c:chart xmlns:c="http://schemas.openxmlformats.org/drawingml/2006/chart" xmlns:r="http://schemas.openxmlformats.org/officeDocument/2006/relationships" r:id="rId3"/>
          </a:graphicData>
        </a:graphic>
      </p:graphicFrame>
      <p:sp>
        <p:nvSpPr>
          <p:cNvPr id="48" name="TextBox 47">
            <a:extLst>
              <a:ext uri="{FF2B5EF4-FFF2-40B4-BE49-F238E27FC236}">
                <a16:creationId xmlns:a16="http://schemas.microsoft.com/office/drawing/2014/main" id="{47400DC3-3FC1-6549-93F5-E5677F340274}"/>
              </a:ext>
            </a:extLst>
          </p:cNvPr>
          <p:cNvSpPr txBox="1"/>
          <p:nvPr/>
        </p:nvSpPr>
        <p:spPr>
          <a:xfrm>
            <a:off x="8727281" y="3053193"/>
            <a:ext cx="888064" cy="738664"/>
          </a:xfrm>
          <a:prstGeom prst="rect">
            <a:avLst/>
          </a:prstGeom>
          <a:noFill/>
        </p:spPr>
        <p:txBody>
          <a:bodyPr wrap="none" lIns="0" tIns="0" rIns="0" bIns="0" rtlCol="0">
            <a:spAutoFit/>
          </a:bodyPr>
          <a:lstStyle/>
          <a:p>
            <a:pPr marL="0" marR="0" lvl="0" indent="0" algn="l" defTabSz="91422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EBEBEB">
                    <a:lumMod val="75000"/>
                  </a:srgbClr>
                </a:solidFill>
                <a:effectLst/>
                <a:uLnTx/>
                <a:uFillTx/>
                <a:latin typeface="Segoe UI"/>
                <a:ea typeface="+mn-ea"/>
                <a:cs typeface="+mn-cs"/>
              </a:rPr>
              <a:t>9%</a:t>
            </a:r>
          </a:p>
        </p:txBody>
      </p:sp>
      <p:sp>
        <p:nvSpPr>
          <p:cNvPr id="49" name="TextBox 48">
            <a:extLst>
              <a:ext uri="{FF2B5EF4-FFF2-40B4-BE49-F238E27FC236}">
                <a16:creationId xmlns:a16="http://schemas.microsoft.com/office/drawing/2014/main" id="{71FE33A2-AB12-A54A-BAD2-B7935D1A023F}"/>
              </a:ext>
            </a:extLst>
          </p:cNvPr>
          <p:cNvSpPr txBox="1"/>
          <p:nvPr/>
        </p:nvSpPr>
        <p:spPr>
          <a:xfrm>
            <a:off x="8727281" y="3750294"/>
            <a:ext cx="2035814" cy="276999"/>
          </a:xfrm>
          <a:prstGeom prst="rect">
            <a:avLst/>
          </a:prstGeom>
          <a:noFill/>
        </p:spPr>
        <p:txBody>
          <a:bodyPr wrap="none" lIns="0" tIns="0" rIns="0" bIns="0" rtlCol="0">
            <a:spAutoFit/>
          </a:bodyPr>
          <a:lstStyle/>
          <a:p>
            <a:pPr marL="0" marR="0" lvl="0" indent="0" algn="l" defTabSz="91422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BEBEB">
                    <a:lumMod val="75000"/>
                  </a:srgbClr>
                </a:solidFill>
                <a:effectLst/>
                <a:uLnTx/>
                <a:uFillTx/>
                <a:latin typeface="Segoe UI"/>
                <a:ea typeface="+mn-ea"/>
                <a:cs typeface="+mn-cs"/>
              </a:rPr>
              <a:t>from a nearby team</a:t>
            </a:r>
          </a:p>
        </p:txBody>
      </p:sp>
      <p:sp>
        <p:nvSpPr>
          <p:cNvPr id="50" name="TextBox 49">
            <a:extLst>
              <a:ext uri="{FF2B5EF4-FFF2-40B4-BE49-F238E27FC236}">
                <a16:creationId xmlns:a16="http://schemas.microsoft.com/office/drawing/2014/main" id="{C0E8805C-9642-E346-AA97-CBE18DCE73D9}"/>
              </a:ext>
            </a:extLst>
          </p:cNvPr>
          <p:cNvSpPr txBox="1"/>
          <p:nvPr/>
        </p:nvSpPr>
        <p:spPr>
          <a:xfrm>
            <a:off x="2261124" y="3330192"/>
            <a:ext cx="1242328" cy="738664"/>
          </a:xfrm>
          <a:prstGeom prst="rect">
            <a:avLst/>
          </a:prstGeom>
          <a:noFill/>
        </p:spPr>
        <p:txBody>
          <a:bodyPr wrap="none" lIns="0" tIns="0" rIns="0" bIns="0" rtlCol="0">
            <a:spAutoFit/>
          </a:bodyPr>
          <a:lstStyle/>
          <a:p>
            <a:pPr marL="0" marR="0" lvl="0" indent="0" algn="r" defTabSz="91422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50E6FF"/>
                </a:solidFill>
                <a:effectLst/>
                <a:uLnTx/>
                <a:uFillTx/>
                <a:latin typeface="Segoe UI"/>
                <a:ea typeface="+mn-ea"/>
                <a:cs typeface="+mn-cs"/>
              </a:rPr>
              <a:t>90%</a:t>
            </a:r>
          </a:p>
        </p:txBody>
      </p:sp>
      <p:sp>
        <p:nvSpPr>
          <p:cNvPr id="51" name="TextBox 50">
            <a:extLst>
              <a:ext uri="{FF2B5EF4-FFF2-40B4-BE49-F238E27FC236}">
                <a16:creationId xmlns:a16="http://schemas.microsoft.com/office/drawing/2014/main" id="{EA6F2ED1-0EA2-AF49-90AA-230B662D5A12}"/>
              </a:ext>
            </a:extLst>
          </p:cNvPr>
          <p:cNvSpPr txBox="1"/>
          <p:nvPr/>
        </p:nvSpPr>
        <p:spPr>
          <a:xfrm>
            <a:off x="778346" y="4048074"/>
            <a:ext cx="2725106" cy="553998"/>
          </a:xfrm>
          <a:prstGeom prst="rect">
            <a:avLst/>
          </a:prstGeom>
          <a:noFill/>
        </p:spPr>
        <p:txBody>
          <a:bodyPr wrap="none" lIns="0" tIns="0" rIns="0" bIns="0" rtlCol="0">
            <a:spAutoFit/>
          </a:bodyPr>
          <a:lstStyle/>
          <a:p>
            <a:pPr marL="0" marR="0" lvl="0" indent="0" algn="r" defTabSz="91422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of pull requests originate</a:t>
            </a:r>
          </a:p>
          <a:p>
            <a:pPr marL="0" marR="0" lvl="0" indent="0" algn="r" defTabSz="91422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within the same team</a:t>
            </a:r>
          </a:p>
        </p:txBody>
      </p:sp>
      <p:sp>
        <p:nvSpPr>
          <p:cNvPr id="52" name="TextBox 51">
            <a:extLst>
              <a:ext uri="{FF2B5EF4-FFF2-40B4-BE49-F238E27FC236}">
                <a16:creationId xmlns:a16="http://schemas.microsoft.com/office/drawing/2014/main" id="{2BD0245C-238E-1449-843F-A487C9CC3BA6}"/>
              </a:ext>
            </a:extLst>
          </p:cNvPr>
          <p:cNvSpPr txBox="1"/>
          <p:nvPr/>
        </p:nvSpPr>
        <p:spPr>
          <a:xfrm>
            <a:off x="8727281" y="4312079"/>
            <a:ext cx="888064" cy="738664"/>
          </a:xfrm>
          <a:prstGeom prst="rect">
            <a:avLst/>
          </a:prstGeom>
          <a:noFill/>
        </p:spPr>
        <p:txBody>
          <a:bodyPr wrap="none" lIns="0" tIns="0" rIns="0" bIns="0" rtlCol="0">
            <a:spAutoFit/>
          </a:bodyPr>
          <a:lstStyle/>
          <a:p>
            <a:pPr marL="0" marR="0" lvl="0" indent="0" algn="l" defTabSz="91422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FFFFFF"/>
                </a:solidFill>
                <a:effectLst/>
                <a:uLnTx/>
                <a:uFillTx/>
                <a:latin typeface="Segoe UI"/>
                <a:ea typeface="+mn-ea"/>
                <a:cs typeface="+mn-cs"/>
              </a:rPr>
              <a:t>1%</a:t>
            </a:r>
          </a:p>
        </p:txBody>
      </p:sp>
      <p:sp>
        <p:nvSpPr>
          <p:cNvPr id="53" name="TextBox 52">
            <a:extLst>
              <a:ext uri="{FF2B5EF4-FFF2-40B4-BE49-F238E27FC236}">
                <a16:creationId xmlns:a16="http://schemas.microsoft.com/office/drawing/2014/main" id="{16DA96FB-B9D1-D64C-8EC2-B22DBF5B82BF}"/>
              </a:ext>
            </a:extLst>
          </p:cNvPr>
          <p:cNvSpPr txBox="1"/>
          <p:nvPr/>
        </p:nvSpPr>
        <p:spPr>
          <a:xfrm>
            <a:off x="8727281" y="5009180"/>
            <a:ext cx="1994136" cy="276999"/>
          </a:xfrm>
          <a:prstGeom prst="rect">
            <a:avLst/>
          </a:prstGeom>
          <a:noFill/>
        </p:spPr>
        <p:txBody>
          <a:bodyPr wrap="none" lIns="0" tIns="0" rIns="0" bIns="0" rtlCol="0">
            <a:spAutoFit/>
          </a:bodyPr>
          <a:lstStyle/>
          <a:p>
            <a:pPr marL="0" marR="0" lvl="0" indent="0" algn="l" defTabSz="91422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a distant team</a:t>
            </a:r>
          </a:p>
        </p:txBody>
      </p:sp>
      <p:sp>
        <p:nvSpPr>
          <p:cNvPr id="2" name="TextBox 1">
            <a:extLst>
              <a:ext uri="{FF2B5EF4-FFF2-40B4-BE49-F238E27FC236}">
                <a16:creationId xmlns:a16="http://schemas.microsoft.com/office/drawing/2014/main" id="{E7435DF1-C213-4947-BC43-592E5FB11C53}"/>
              </a:ext>
            </a:extLst>
          </p:cNvPr>
          <p:cNvSpPr txBox="1"/>
          <p:nvPr/>
        </p:nvSpPr>
        <p:spPr>
          <a:xfrm>
            <a:off x="7877458" y="6485686"/>
            <a:ext cx="4092402" cy="215444"/>
          </a:xfrm>
          <a:prstGeom prst="rect">
            <a:avLst/>
          </a:prstGeom>
          <a:noFill/>
        </p:spPr>
        <p:txBody>
          <a:bodyPr wrap="none" lIns="0" tIns="0" rIns="0" bIns="0" rtlCol="0">
            <a:spAutoFit/>
          </a:bodyPr>
          <a:lstStyle/>
          <a:p>
            <a:pPr marL="0" marR="0" lvl="0" indent="0" algn="l" defTabSz="914221"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EBEBEB"/>
                </a:solidFill>
                <a:effectLst/>
                <a:uLnTx/>
                <a:uFillTx/>
                <a:latin typeface="Segoe UI"/>
                <a:ea typeface="+mn-ea"/>
                <a:cs typeface="+mn-cs"/>
              </a:rPr>
              <a:t>Source: Microsoft Internal Engineering Data CY2019</a:t>
            </a:r>
            <a:endParaRPr kumimoji="0" lang="en-US" sz="1400" b="0" i="0" u="none" strike="noStrike" kern="1200" cap="none" spc="0" normalizeH="0" baseline="0" noProof="0">
              <a:ln>
                <a:noFill/>
              </a:ln>
              <a:solidFill>
                <a:srgbClr val="EBEBEB"/>
              </a:solidFill>
              <a:effectLst/>
              <a:uLnTx/>
              <a:uFillTx/>
              <a:latin typeface="Segoe UI"/>
              <a:ea typeface="+mn-ea"/>
              <a:cs typeface="+mn-cs"/>
            </a:endParaRPr>
          </a:p>
        </p:txBody>
      </p:sp>
      <p:sp>
        <p:nvSpPr>
          <p:cNvPr id="3" name="Title 6">
            <a:extLst>
              <a:ext uri="{FF2B5EF4-FFF2-40B4-BE49-F238E27FC236}">
                <a16:creationId xmlns:a16="http://schemas.microsoft.com/office/drawing/2014/main" id="{EAD1DABC-80CB-403F-A558-8D812D502061}"/>
              </a:ext>
            </a:extLst>
          </p:cNvPr>
          <p:cNvSpPr txBox="1">
            <a:spLocks/>
          </p:cNvSpPr>
          <p:nvPr/>
        </p:nvSpPr>
        <p:spPr>
          <a:xfrm>
            <a:off x="657106" y="671121"/>
            <a:ext cx="4829294"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100000"/>
              </a:lnSpc>
              <a:spcBef>
                <a:spcPts val="0"/>
              </a:spcBef>
              <a:spcAft>
                <a:spcPts val="0"/>
              </a:spcAft>
              <a:buClr>
                <a:srgbClr val="24292E"/>
              </a:buClr>
              <a:buSzPts val="3000"/>
              <a:buFontTx/>
              <a:buNone/>
              <a:tabLst/>
              <a:defRPr/>
            </a:pPr>
            <a:r>
              <a:rPr kumimoji="0" lang="en-US" sz="1600" b="1" i="0" u="none" strike="noStrike" kern="1200" cap="none" spc="-50" normalizeH="0" baseline="0" noProof="0">
                <a:ln w="3175">
                  <a:noFill/>
                </a:ln>
                <a:solidFill>
                  <a:srgbClr val="5ACBF0"/>
                </a:solidFill>
                <a:effectLst/>
                <a:uLnTx/>
                <a:uFillTx/>
                <a:latin typeface="Segoe UI Semibold"/>
                <a:ea typeface="+mn-ea"/>
                <a:cs typeface="Segoe UI" pitchFamily="34" charset="0"/>
              </a:rPr>
              <a:t>Change how you collaborate, develop, and deliver</a:t>
            </a:r>
            <a:endParaRPr kumimoji="0" lang="en-US" sz="1600" b="0" i="0" u="none" strike="noStrike" kern="1200" cap="none" spc="-50" normalizeH="0" baseline="0" noProof="0">
              <a:ln w="3175">
                <a:noFill/>
              </a:ln>
              <a:solidFill>
                <a:srgbClr val="5ACBF0"/>
              </a:solidFill>
              <a:effectLst/>
              <a:uLnTx/>
              <a:uFillTx/>
              <a:latin typeface="Segoe UI Semibold"/>
              <a:ea typeface="Segoe UI" charset="0"/>
              <a:cs typeface="Segoe UI" charset="0"/>
            </a:endParaRPr>
          </a:p>
        </p:txBody>
      </p:sp>
      <p:sp>
        <p:nvSpPr>
          <p:cNvPr id="4" name="Title 6">
            <a:extLst>
              <a:ext uri="{FF2B5EF4-FFF2-40B4-BE49-F238E27FC236}">
                <a16:creationId xmlns:a16="http://schemas.microsoft.com/office/drawing/2014/main" id="{A6020331-1265-42E2-AAF1-AD8AF1A07DDE}"/>
              </a:ext>
            </a:extLst>
          </p:cNvPr>
          <p:cNvSpPr txBox="1">
            <a:spLocks/>
          </p:cNvSpPr>
          <p:nvPr/>
        </p:nvSpPr>
        <p:spPr>
          <a:xfrm>
            <a:off x="657107" y="1022892"/>
            <a:ext cx="9169064" cy="663031"/>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Who contributes the code in Microsoft?</a:t>
            </a:r>
          </a:p>
        </p:txBody>
      </p:sp>
    </p:spTree>
    <p:extLst>
      <p:ext uri="{BB962C8B-B14F-4D97-AF65-F5344CB8AC3E}">
        <p14:creationId xmlns:p14="http://schemas.microsoft.com/office/powerpoint/2010/main" val="2998890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
            <a:extLst>
              <a:ext uri="{FF2B5EF4-FFF2-40B4-BE49-F238E27FC236}">
                <a16:creationId xmlns:a16="http://schemas.microsoft.com/office/drawing/2014/main" id="{FD5E4973-8248-4A93-8E38-26B2B61B02CD}"/>
              </a:ext>
            </a:extLst>
          </p:cNvPr>
          <p:cNvSpPr txBox="1">
            <a:spLocks/>
          </p:cNvSpPr>
          <p:nvPr/>
        </p:nvSpPr>
        <p:spPr>
          <a:xfrm>
            <a:off x="586740" y="1239655"/>
            <a:ext cx="553974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4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Collaborate with GitHub</a:t>
            </a:r>
          </a:p>
        </p:txBody>
      </p:sp>
      <p:grpSp>
        <p:nvGrpSpPr>
          <p:cNvPr id="3" name="Group 2" descr="screen grab ">
            <a:extLst>
              <a:ext uri="{FF2B5EF4-FFF2-40B4-BE49-F238E27FC236}">
                <a16:creationId xmlns:a16="http://schemas.microsoft.com/office/drawing/2014/main" id="{CF2DAFCA-5241-4952-8D0B-3ED35F7347FF}"/>
              </a:ext>
            </a:extLst>
          </p:cNvPr>
          <p:cNvGrpSpPr/>
          <p:nvPr/>
        </p:nvGrpSpPr>
        <p:grpSpPr>
          <a:xfrm>
            <a:off x="5013848" y="275511"/>
            <a:ext cx="8473552" cy="6367939"/>
            <a:chOff x="5013848" y="275511"/>
            <a:chExt cx="8473552" cy="6367939"/>
          </a:xfrm>
        </p:grpSpPr>
        <p:pic>
          <p:nvPicPr>
            <p:cNvPr id="35" name="Picture 34">
              <a:extLst>
                <a:ext uri="{FF2B5EF4-FFF2-40B4-BE49-F238E27FC236}">
                  <a16:creationId xmlns:a16="http://schemas.microsoft.com/office/drawing/2014/main" id="{E29AED21-F71D-4C0E-B801-CADB7C07EDA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5013848" y="275511"/>
              <a:ext cx="8473552" cy="6367939"/>
            </a:xfrm>
            <a:prstGeom prst="rect">
              <a:avLst/>
            </a:prstGeom>
          </p:spPr>
        </p:pic>
        <p:pic>
          <p:nvPicPr>
            <p:cNvPr id="41" name="Picture 40">
              <a:extLst>
                <a:ext uri="{FF2B5EF4-FFF2-40B4-BE49-F238E27FC236}">
                  <a16:creationId xmlns:a16="http://schemas.microsoft.com/office/drawing/2014/main" id="{C9C9447E-8C3D-479A-995F-5863419C13C4}"/>
                </a:ext>
              </a:extLst>
            </p:cNvPr>
            <p:cNvPicPr>
              <a:picLocks noChangeAspect="1"/>
            </p:cNvPicPr>
            <p:nvPr/>
          </p:nvPicPr>
          <p:blipFill rotWithShape="1">
            <a:blip r:embed="rId4"/>
            <a:srcRect b="6965"/>
            <a:stretch/>
          </p:blipFill>
          <p:spPr>
            <a:xfrm>
              <a:off x="6978767" y="1429069"/>
              <a:ext cx="5228473" cy="3683952"/>
            </a:xfrm>
            <a:prstGeom prst="rect">
              <a:avLst/>
            </a:prstGeom>
          </p:spPr>
        </p:pic>
      </p:grpSp>
      <p:grpSp>
        <p:nvGrpSpPr>
          <p:cNvPr id="2" name="Group 1" descr="Bring open source code, culture, &#10;and best practices into your organization&#10;Increased collaboration&#10;Empower teams to collaborate within your organization&#10;Breaking silos&#10;Simplified collaboration across teams, sharing of knowledge, improved code reuse, and secured workflows&#10;Higher developer satisfaction&#10;Leveraging inner source and open source practices &#10;increases developers’ satisfaction, enabling them to &#10;work on interest projects and increase their skills&#10;">
            <a:extLst>
              <a:ext uri="{FF2B5EF4-FFF2-40B4-BE49-F238E27FC236}">
                <a16:creationId xmlns:a16="http://schemas.microsoft.com/office/drawing/2014/main" id="{E7600138-6CC3-4A97-AA39-EE98B989FF79}"/>
              </a:ext>
            </a:extLst>
          </p:cNvPr>
          <p:cNvGrpSpPr/>
          <p:nvPr/>
        </p:nvGrpSpPr>
        <p:grpSpPr>
          <a:xfrm>
            <a:off x="584200" y="2118924"/>
            <a:ext cx="5952258" cy="2836753"/>
            <a:chOff x="584200" y="2118924"/>
            <a:chExt cx="5952258" cy="2836753"/>
          </a:xfrm>
        </p:grpSpPr>
        <p:sp>
          <p:nvSpPr>
            <p:cNvPr id="37" name="Text Placeholder 4">
              <a:extLst>
                <a:ext uri="{FF2B5EF4-FFF2-40B4-BE49-F238E27FC236}">
                  <a16:creationId xmlns:a16="http://schemas.microsoft.com/office/drawing/2014/main" id="{8E5EDD2D-21B8-46E4-A615-5E1B1F1FD900}"/>
                </a:ext>
              </a:extLst>
            </p:cNvPr>
            <p:cNvSpPr txBox="1">
              <a:spLocks/>
            </p:cNvSpPr>
            <p:nvPr/>
          </p:nvSpPr>
          <p:spPr>
            <a:xfrm>
              <a:off x="586740" y="2118924"/>
              <a:ext cx="5949718" cy="2214257"/>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sym typeface="Arial"/>
                </a:rPr>
                <a:t>Bring open source code, culture, </a:t>
              </a:r>
              <a:b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sym typeface="Arial"/>
                </a:rPr>
              </a:b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sym typeface="Arial"/>
                </a:rPr>
                <a:t>and best practices into your organization</a:t>
              </a:r>
            </a:p>
            <a:p>
              <a:pPr marL="40640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0">
                        <a:srgbClr val="50E6FF"/>
                      </a:gs>
                      <a:gs pos="100000">
                        <a:srgbClr val="50E6FF"/>
                      </a:gs>
                    </a:gsLst>
                    <a:lin ang="5400000" scaled="1"/>
                  </a:gradFill>
                  <a:effectLst/>
                  <a:uLnTx/>
                  <a:uFillTx/>
                  <a:latin typeface="Segoe UI"/>
                  <a:ea typeface="+mn-ea"/>
                  <a:cs typeface="Segoe UI Semilight"/>
                  <a:sym typeface="Arial"/>
                </a:rPr>
                <a:t>Increased collaboration</a:t>
              </a:r>
            </a:p>
            <a:p>
              <a:pPr marL="406400" marR="0" lvl="0" indent="0" algn="l"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a:sym typeface="Arial"/>
                </a:rPr>
                <a:t>Empower teams to collaborate within your organization</a:t>
              </a:r>
            </a:p>
            <a:p>
              <a:pPr marL="40640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0">
                        <a:srgbClr val="50E6FF"/>
                      </a:gs>
                      <a:gs pos="100000">
                        <a:srgbClr val="50E6FF"/>
                      </a:gs>
                    </a:gsLst>
                  </a:gradFill>
                  <a:effectLst/>
                  <a:uLnTx/>
                  <a:uFillTx/>
                  <a:latin typeface="Segoe UI"/>
                  <a:ea typeface="+mn-ea"/>
                  <a:cs typeface="Segoe UI Semilight"/>
                  <a:sym typeface="Arial"/>
                </a:rPr>
                <a:t>Breaking silos</a:t>
              </a:r>
            </a:p>
            <a:p>
              <a:pPr marL="406400" marR="0" lvl="0" indent="0" algn="l"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a:sym typeface="Arial"/>
                </a:rPr>
                <a:t>Simplified collaboration across teams, sharing of knowledge, improved code reuse, and secured workflows</a:t>
              </a:r>
            </a:p>
            <a:p>
              <a:pPr marL="40640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0">
                        <a:srgbClr val="50E6FF"/>
                      </a:gs>
                      <a:gs pos="100000">
                        <a:srgbClr val="50E6FF"/>
                      </a:gs>
                    </a:gsLst>
                  </a:gradFill>
                  <a:effectLst/>
                  <a:uLnTx/>
                  <a:uFillTx/>
                  <a:latin typeface="Segoe UI"/>
                  <a:ea typeface="+mn-ea"/>
                  <a:cs typeface="Segoe UI Semilight"/>
                  <a:sym typeface="Arial"/>
                </a:rPr>
                <a:t>Higher developer satisfaction</a:t>
              </a:r>
            </a:p>
            <a:p>
              <a:pPr marL="406400" marR="0" lvl="0" indent="0" algn="l"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a:sym typeface="Arial"/>
                </a:rPr>
                <a:t>Leveraging inner source and open source practices </a:t>
              </a:r>
              <a:b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a:sym typeface="Arial"/>
                </a:rPr>
              </a:b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a:sym typeface="Arial"/>
                </a:rPr>
                <a:t>increases developers’ satisfaction, enabling them to </a:t>
              </a:r>
              <a:b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a:sym typeface="Arial"/>
                </a:rPr>
              </a:b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a:sym typeface="Arial"/>
                </a:rPr>
                <a:t>work on interest projects and increase their skills</a:t>
              </a:r>
            </a:p>
          </p:txBody>
        </p:sp>
        <p:grpSp>
          <p:nvGrpSpPr>
            <p:cNvPr id="7" name="artificial intelligence" descr="artificial intelligence">
              <a:extLst>
                <a:ext uri="{FF2B5EF4-FFF2-40B4-BE49-F238E27FC236}">
                  <a16:creationId xmlns:a16="http://schemas.microsoft.com/office/drawing/2014/main" id="{0521DE0D-320D-41DF-8AA0-772874B7E7C2}"/>
                </a:ext>
              </a:extLst>
            </p:cNvPr>
            <p:cNvGrpSpPr/>
            <p:nvPr/>
          </p:nvGrpSpPr>
          <p:grpSpPr>
            <a:xfrm>
              <a:off x="584200" y="3708401"/>
              <a:ext cx="226248" cy="226246"/>
              <a:chOff x="10132002" y="1254060"/>
              <a:chExt cx="413797" cy="413795"/>
            </a:xfrm>
          </p:grpSpPr>
          <p:sp>
            <p:nvSpPr>
              <p:cNvPr id="8" name="Freeform: Shape 7">
                <a:extLst>
                  <a:ext uri="{FF2B5EF4-FFF2-40B4-BE49-F238E27FC236}">
                    <a16:creationId xmlns:a16="http://schemas.microsoft.com/office/drawing/2014/main" id="{DAD6112A-133C-4BF6-B069-0FB963B3930C}"/>
                  </a:ext>
                </a:extLst>
              </p:cNvPr>
              <p:cNvSpPr/>
              <p:nvPr/>
            </p:nvSpPr>
            <p:spPr>
              <a:xfrm>
                <a:off x="10149718" y="1270722"/>
                <a:ext cx="375403" cy="375402"/>
              </a:xfrm>
              <a:custGeom>
                <a:avLst/>
                <a:gdLst>
                  <a:gd name="connsiteX0" fmla="*/ 370425 w 375403"/>
                  <a:gd name="connsiteY0" fmla="*/ 188944 h 375401"/>
                  <a:gd name="connsiteX1" fmla="*/ 370282 w 375403"/>
                  <a:gd name="connsiteY1" fmla="*/ 188658 h 375401"/>
                  <a:gd name="connsiteX2" fmla="*/ 374213 w 375403"/>
                  <a:gd name="connsiteY2" fmla="*/ 184732 h 375401"/>
                  <a:gd name="connsiteX3" fmla="*/ 286589 w 375403"/>
                  <a:gd name="connsiteY3" fmla="*/ 97144 h 375401"/>
                  <a:gd name="connsiteX4" fmla="*/ 373784 w 375403"/>
                  <a:gd name="connsiteY4" fmla="*/ 9913 h 375401"/>
                  <a:gd name="connsiteX5" fmla="*/ 369782 w 375403"/>
                  <a:gd name="connsiteY5" fmla="*/ 5915 h 375401"/>
                  <a:gd name="connsiteX6" fmla="*/ 367566 w 375403"/>
                  <a:gd name="connsiteY6" fmla="*/ 1490 h 375401"/>
                  <a:gd name="connsiteX7" fmla="*/ 249710 w 375403"/>
                  <a:gd name="connsiteY7" fmla="*/ 60239 h 375401"/>
                  <a:gd name="connsiteX8" fmla="*/ 191675 w 375403"/>
                  <a:gd name="connsiteY8" fmla="*/ 2204 h 375401"/>
                  <a:gd name="connsiteX9" fmla="*/ 187816 w 375403"/>
                  <a:gd name="connsiteY9" fmla="*/ 5987 h 375401"/>
                  <a:gd name="connsiteX10" fmla="*/ 184385 w 375403"/>
                  <a:gd name="connsiteY10" fmla="*/ 2560 h 375401"/>
                  <a:gd name="connsiteX11" fmla="*/ 126207 w 375403"/>
                  <a:gd name="connsiteY11" fmla="*/ 60524 h 375401"/>
                  <a:gd name="connsiteX12" fmla="*/ 7851 w 375403"/>
                  <a:gd name="connsiteY12" fmla="*/ 1418 h 375401"/>
                  <a:gd name="connsiteX13" fmla="*/ 5421 w 375403"/>
                  <a:gd name="connsiteY13" fmla="*/ 6201 h 375401"/>
                  <a:gd name="connsiteX14" fmla="*/ 1704 w 375403"/>
                  <a:gd name="connsiteY14" fmla="*/ 9913 h 375401"/>
                  <a:gd name="connsiteX15" fmla="*/ 89114 w 375403"/>
                  <a:gd name="connsiteY15" fmla="*/ 97430 h 375401"/>
                  <a:gd name="connsiteX16" fmla="*/ 3062 w 375403"/>
                  <a:gd name="connsiteY16" fmla="*/ 183233 h 375401"/>
                  <a:gd name="connsiteX17" fmla="*/ 2490 w 375403"/>
                  <a:gd name="connsiteY17" fmla="*/ 183518 h 375401"/>
                  <a:gd name="connsiteX18" fmla="*/ 2562 w 375403"/>
                  <a:gd name="connsiteY18" fmla="*/ 183733 h 375401"/>
                  <a:gd name="connsiteX19" fmla="*/ 1776 w 375403"/>
                  <a:gd name="connsiteY19" fmla="*/ 184518 h 375401"/>
                  <a:gd name="connsiteX20" fmla="*/ 4206 w 375403"/>
                  <a:gd name="connsiteY20" fmla="*/ 186945 h 375401"/>
                  <a:gd name="connsiteX21" fmla="*/ 4920 w 375403"/>
                  <a:gd name="connsiteY21" fmla="*/ 188301 h 375401"/>
                  <a:gd name="connsiteX22" fmla="*/ 1418 w 375403"/>
                  <a:gd name="connsiteY22" fmla="*/ 191799 h 375401"/>
                  <a:gd name="connsiteX23" fmla="*/ 89185 w 375403"/>
                  <a:gd name="connsiteY23" fmla="*/ 279458 h 375401"/>
                  <a:gd name="connsiteX24" fmla="*/ 2062 w 375403"/>
                  <a:gd name="connsiteY24" fmla="*/ 366689 h 375401"/>
                  <a:gd name="connsiteX25" fmla="*/ 6850 w 375403"/>
                  <a:gd name="connsiteY25" fmla="*/ 371472 h 375401"/>
                  <a:gd name="connsiteX26" fmla="*/ 8565 w 375403"/>
                  <a:gd name="connsiteY26" fmla="*/ 374899 h 375401"/>
                  <a:gd name="connsiteX27" fmla="*/ 125993 w 375403"/>
                  <a:gd name="connsiteY27" fmla="*/ 316221 h 375401"/>
                  <a:gd name="connsiteX28" fmla="*/ 184028 w 375403"/>
                  <a:gd name="connsiteY28" fmla="*/ 374185 h 375401"/>
                  <a:gd name="connsiteX29" fmla="*/ 187816 w 375403"/>
                  <a:gd name="connsiteY29" fmla="*/ 370402 h 375401"/>
                  <a:gd name="connsiteX30" fmla="*/ 191604 w 375403"/>
                  <a:gd name="connsiteY30" fmla="*/ 374185 h 375401"/>
                  <a:gd name="connsiteX31" fmla="*/ 249281 w 375403"/>
                  <a:gd name="connsiteY31" fmla="*/ 316435 h 375401"/>
                  <a:gd name="connsiteX32" fmla="*/ 366566 w 375403"/>
                  <a:gd name="connsiteY32" fmla="*/ 375184 h 375401"/>
                  <a:gd name="connsiteX33" fmla="*/ 367995 w 375403"/>
                  <a:gd name="connsiteY33" fmla="*/ 372400 h 375401"/>
                  <a:gd name="connsiteX34" fmla="*/ 373498 w 375403"/>
                  <a:gd name="connsiteY34" fmla="*/ 366975 h 375401"/>
                  <a:gd name="connsiteX35" fmla="*/ 286160 w 375403"/>
                  <a:gd name="connsiteY35" fmla="*/ 279530 h 375401"/>
                  <a:gd name="connsiteX36" fmla="*/ 373570 w 375403"/>
                  <a:gd name="connsiteY36" fmla="*/ 192084 h 375401"/>
                  <a:gd name="connsiteX37" fmla="*/ 370425 w 375403"/>
                  <a:gd name="connsiteY37" fmla="*/ 188944 h 375401"/>
                  <a:gd name="connsiteX38" fmla="*/ 193176 w 375403"/>
                  <a:gd name="connsiteY38" fmla="*/ 175452 h 375401"/>
                  <a:gd name="connsiteX39" fmla="*/ 193176 w 375403"/>
                  <a:gd name="connsiteY39" fmla="*/ 106067 h 375401"/>
                  <a:gd name="connsiteX40" fmla="*/ 239418 w 375403"/>
                  <a:gd name="connsiteY40" fmla="*/ 129195 h 375401"/>
                  <a:gd name="connsiteX41" fmla="*/ 193176 w 375403"/>
                  <a:gd name="connsiteY41" fmla="*/ 175452 h 375401"/>
                  <a:gd name="connsiteX42" fmla="*/ 249567 w 375403"/>
                  <a:gd name="connsiteY42" fmla="*/ 134192 h 375401"/>
                  <a:gd name="connsiteX43" fmla="*/ 347054 w 375403"/>
                  <a:gd name="connsiteY43" fmla="*/ 182947 h 375401"/>
                  <a:gd name="connsiteX44" fmla="*/ 200823 w 375403"/>
                  <a:gd name="connsiteY44" fmla="*/ 182947 h 375401"/>
                  <a:gd name="connsiteX45" fmla="*/ 249567 w 375403"/>
                  <a:gd name="connsiteY45" fmla="*/ 134192 h 375401"/>
                  <a:gd name="connsiteX46" fmla="*/ 199537 w 375403"/>
                  <a:gd name="connsiteY46" fmla="*/ 97215 h 375401"/>
                  <a:gd name="connsiteX47" fmla="*/ 247566 w 375403"/>
                  <a:gd name="connsiteY47" fmla="*/ 73302 h 375401"/>
                  <a:gd name="connsiteX48" fmla="*/ 271437 w 375403"/>
                  <a:gd name="connsiteY48" fmla="*/ 97144 h 375401"/>
                  <a:gd name="connsiteX49" fmla="*/ 247423 w 375403"/>
                  <a:gd name="connsiteY49" fmla="*/ 121129 h 375401"/>
                  <a:gd name="connsiteX50" fmla="*/ 199537 w 375403"/>
                  <a:gd name="connsiteY50" fmla="*/ 97215 h 375401"/>
                  <a:gd name="connsiteX51" fmla="*/ 182455 w 375403"/>
                  <a:gd name="connsiteY51" fmla="*/ 105781 h 375401"/>
                  <a:gd name="connsiteX52" fmla="*/ 182455 w 375403"/>
                  <a:gd name="connsiteY52" fmla="*/ 175809 h 375401"/>
                  <a:gd name="connsiteX53" fmla="*/ 135784 w 375403"/>
                  <a:gd name="connsiteY53" fmla="*/ 129053 h 375401"/>
                  <a:gd name="connsiteX54" fmla="*/ 182455 w 375403"/>
                  <a:gd name="connsiteY54" fmla="*/ 105781 h 375401"/>
                  <a:gd name="connsiteX55" fmla="*/ 127851 w 375403"/>
                  <a:gd name="connsiteY55" fmla="*/ 121058 h 375401"/>
                  <a:gd name="connsiteX56" fmla="*/ 104337 w 375403"/>
                  <a:gd name="connsiteY56" fmla="*/ 97501 h 375401"/>
                  <a:gd name="connsiteX57" fmla="*/ 128351 w 375403"/>
                  <a:gd name="connsiteY57" fmla="*/ 73587 h 375401"/>
                  <a:gd name="connsiteX58" fmla="*/ 175594 w 375403"/>
                  <a:gd name="connsiteY58" fmla="*/ 97215 h 375401"/>
                  <a:gd name="connsiteX59" fmla="*/ 127851 w 375403"/>
                  <a:gd name="connsiteY59" fmla="*/ 121058 h 375401"/>
                  <a:gd name="connsiteX60" fmla="*/ 174522 w 375403"/>
                  <a:gd name="connsiteY60" fmla="*/ 182947 h 375401"/>
                  <a:gd name="connsiteX61" fmla="*/ 27648 w 375403"/>
                  <a:gd name="connsiteY61" fmla="*/ 182947 h 375401"/>
                  <a:gd name="connsiteX62" fmla="*/ 125707 w 375403"/>
                  <a:gd name="connsiteY62" fmla="*/ 134050 h 375401"/>
                  <a:gd name="connsiteX63" fmla="*/ 174522 w 375403"/>
                  <a:gd name="connsiteY63" fmla="*/ 182947 h 375401"/>
                  <a:gd name="connsiteX64" fmla="*/ 174951 w 375403"/>
                  <a:gd name="connsiteY64" fmla="*/ 193655 h 375401"/>
                  <a:gd name="connsiteX65" fmla="*/ 125993 w 375403"/>
                  <a:gd name="connsiteY65" fmla="*/ 242696 h 375401"/>
                  <a:gd name="connsiteX66" fmla="*/ 28149 w 375403"/>
                  <a:gd name="connsiteY66" fmla="*/ 193655 h 375401"/>
                  <a:gd name="connsiteX67" fmla="*/ 174951 w 375403"/>
                  <a:gd name="connsiteY67" fmla="*/ 193655 h 375401"/>
                  <a:gd name="connsiteX68" fmla="*/ 182455 w 375403"/>
                  <a:gd name="connsiteY68" fmla="*/ 201293 h 375401"/>
                  <a:gd name="connsiteX69" fmla="*/ 182455 w 375403"/>
                  <a:gd name="connsiteY69" fmla="*/ 270964 h 375401"/>
                  <a:gd name="connsiteX70" fmla="*/ 136070 w 375403"/>
                  <a:gd name="connsiteY70" fmla="*/ 247693 h 375401"/>
                  <a:gd name="connsiteX71" fmla="*/ 182455 w 375403"/>
                  <a:gd name="connsiteY71" fmla="*/ 201293 h 375401"/>
                  <a:gd name="connsiteX72" fmla="*/ 175594 w 375403"/>
                  <a:gd name="connsiteY72" fmla="*/ 279458 h 375401"/>
                  <a:gd name="connsiteX73" fmla="*/ 128137 w 375403"/>
                  <a:gd name="connsiteY73" fmla="*/ 303158 h 375401"/>
                  <a:gd name="connsiteX74" fmla="*/ 104409 w 375403"/>
                  <a:gd name="connsiteY74" fmla="*/ 279458 h 375401"/>
                  <a:gd name="connsiteX75" fmla="*/ 128137 w 375403"/>
                  <a:gd name="connsiteY75" fmla="*/ 255688 h 375401"/>
                  <a:gd name="connsiteX76" fmla="*/ 175594 w 375403"/>
                  <a:gd name="connsiteY76" fmla="*/ 279458 h 375401"/>
                  <a:gd name="connsiteX77" fmla="*/ 193176 w 375403"/>
                  <a:gd name="connsiteY77" fmla="*/ 270678 h 375401"/>
                  <a:gd name="connsiteX78" fmla="*/ 193176 w 375403"/>
                  <a:gd name="connsiteY78" fmla="*/ 201650 h 375401"/>
                  <a:gd name="connsiteX79" fmla="*/ 239204 w 375403"/>
                  <a:gd name="connsiteY79" fmla="*/ 247693 h 375401"/>
                  <a:gd name="connsiteX80" fmla="*/ 193176 w 375403"/>
                  <a:gd name="connsiteY80" fmla="*/ 270678 h 375401"/>
                  <a:gd name="connsiteX81" fmla="*/ 247208 w 375403"/>
                  <a:gd name="connsiteY81" fmla="*/ 255688 h 375401"/>
                  <a:gd name="connsiteX82" fmla="*/ 271080 w 375403"/>
                  <a:gd name="connsiteY82" fmla="*/ 279530 h 375401"/>
                  <a:gd name="connsiteX83" fmla="*/ 247208 w 375403"/>
                  <a:gd name="connsiteY83" fmla="*/ 303372 h 375401"/>
                  <a:gd name="connsiteX84" fmla="*/ 199466 w 375403"/>
                  <a:gd name="connsiteY84" fmla="*/ 279458 h 375401"/>
                  <a:gd name="connsiteX85" fmla="*/ 247208 w 375403"/>
                  <a:gd name="connsiteY85" fmla="*/ 255688 h 375401"/>
                  <a:gd name="connsiteX86" fmla="*/ 200395 w 375403"/>
                  <a:gd name="connsiteY86" fmla="*/ 193655 h 375401"/>
                  <a:gd name="connsiteX87" fmla="*/ 347411 w 375403"/>
                  <a:gd name="connsiteY87" fmla="*/ 193655 h 375401"/>
                  <a:gd name="connsiteX88" fmla="*/ 249352 w 375403"/>
                  <a:gd name="connsiteY88" fmla="*/ 242624 h 375401"/>
                  <a:gd name="connsiteX89" fmla="*/ 200395 w 375403"/>
                  <a:gd name="connsiteY89" fmla="*/ 193655 h 375401"/>
                  <a:gd name="connsiteX90" fmla="*/ 343409 w 375403"/>
                  <a:gd name="connsiteY90" fmla="*/ 169170 h 375401"/>
                  <a:gd name="connsiteX91" fmla="*/ 257500 w 375403"/>
                  <a:gd name="connsiteY91" fmla="*/ 126197 h 375401"/>
                  <a:gd name="connsiteX92" fmla="*/ 279013 w 375403"/>
                  <a:gd name="connsiteY92" fmla="*/ 104711 h 375401"/>
                  <a:gd name="connsiteX93" fmla="*/ 343409 w 375403"/>
                  <a:gd name="connsiteY93" fmla="*/ 169170 h 375401"/>
                  <a:gd name="connsiteX94" fmla="*/ 342551 w 375403"/>
                  <a:gd name="connsiteY94" fmla="*/ 25974 h 375401"/>
                  <a:gd name="connsiteX95" fmla="*/ 278942 w 375403"/>
                  <a:gd name="connsiteY95" fmla="*/ 89577 h 375401"/>
                  <a:gd name="connsiteX96" fmla="*/ 257643 w 375403"/>
                  <a:gd name="connsiteY96" fmla="*/ 68305 h 375401"/>
                  <a:gd name="connsiteX97" fmla="*/ 342551 w 375403"/>
                  <a:gd name="connsiteY97" fmla="*/ 25974 h 375401"/>
                  <a:gd name="connsiteX98" fmla="*/ 193176 w 375403"/>
                  <a:gd name="connsiteY98" fmla="*/ 88435 h 375401"/>
                  <a:gd name="connsiteX99" fmla="*/ 193176 w 375403"/>
                  <a:gd name="connsiteY99" fmla="*/ 18907 h 375401"/>
                  <a:gd name="connsiteX100" fmla="*/ 239561 w 375403"/>
                  <a:gd name="connsiteY100" fmla="*/ 65307 h 375401"/>
                  <a:gd name="connsiteX101" fmla="*/ 193176 w 375403"/>
                  <a:gd name="connsiteY101" fmla="*/ 88435 h 375401"/>
                  <a:gd name="connsiteX102" fmla="*/ 182455 w 375403"/>
                  <a:gd name="connsiteY102" fmla="*/ 19621 h 375401"/>
                  <a:gd name="connsiteX103" fmla="*/ 182455 w 375403"/>
                  <a:gd name="connsiteY103" fmla="*/ 88649 h 375401"/>
                  <a:gd name="connsiteX104" fmla="*/ 136285 w 375403"/>
                  <a:gd name="connsiteY104" fmla="*/ 65592 h 375401"/>
                  <a:gd name="connsiteX105" fmla="*/ 182455 w 375403"/>
                  <a:gd name="connsiteY105" fmla="*/ 19621 h 375401"/>
                  <a:gd name="connsiteX106" fmla="*/ 32723 w 375403"/>
                  <a:gd name="connsiteY106" fmla="*/ 25832 h 375401"/>
                  <a:gd name="connsiteX107" fmla="*/ 118203 w 375403"/>
                  <a:gd name="connsiteY107" fmla="*/ 68519 h 375401"/>
                  <a:gd name="connsiteX108" fmla="*/ 96761 w 375403"/>
                  <a:gd name="connsiteY108" fmla="*/ 89863 h 375401"/>
                  <a:gd name="connsiteX109" fmla="*/ 32723 w 375403"/>
                  <a:gd name="connsiteY109" fmla="*/ 25832 h 375401"/>
                  <a:gd name="connsiteX110" fmla="*/ 96690 w 375403"/>
                  <a:gd name="connsiteY110" fmla="*/ 105068 h 375401"/>
                  <a:gd name="connsiteX111" fmla="*/ 117702 w 375403"/>
                  <a:gd name="connsiteY111" fmla="*/ 126054 h 375401"/>
                  <a:gd name="connsiteX112" fmla="*/ 33437 w 375403"/>
                  <a:gd name="connsiteY112" fmla="*/ 168100 h 375401"/>
                  <a:gd name="connsiteX113" fmla="*/ 96690 w 375403"/>
                  <a:gd name="connsiteY113" fmla="*/ 105068 h 375401"/>
                  <a:gd name="connsiteX114" fmla="*/ 32723 w 375403"/>
                  <a:gd name="connsiteY114" fmla="*/ 207932 h 375401"/>
                  <a:gd name="connsiteX115" fmla="*/ 117988 w 375403"/>
                  <a:gd name="connsiteY115" fmla="*/ 250619 h 375401"/>
                  <a:gd name="connsiteX116" fmla="*/ 96761 w 375403"/>
                  <a:gd name="connsiteY116" fmla="*/ 271892 h 375401"/>
                  <a:gd name="connsiteX117" fmla="*/ 32723 w 375403"/>
                  <a:gd name="connsiteY117" fmla="*/ 207932 h 375401"/>
                  <a:gd name="connsiteX118" fmla="*/ 33295 w 375403"/>
                  <a:gd name="connsiteY118" fmla="*/ 350557 h 375401"/>
                  <a:gd name="connsiteX119" fmla="*/ 96832 w 375403"/>
                  <a:gd name="connsiteY119" fmla="*/ 287025 h 375401"/>
                  <a:gd name="connsiteX120" fmla="*/ 118060 w 375403"/>
                  <a:gd name="connsiteY120" fmla="*/ 308226 h 375401"/>
                  <a:gd name="connsiteX121" fmla="*/ 33295 w 375403"/>
                  <a:gd name="connsiteY121" fmla="*/ 350557 h 375401"/>
                  <a:gd name="connsiteX122" fmla="*/ 182455 w 375403"/>
                  <a:gd name="connsiteY122" fmla="*/ 288024 h 375401"/>
                  <a:gd name="connsiteX123" fmla="*/ 182455 w 375403"/>
                  <a:gd name="connsiteY123" fmla="*/ 357552 h 375401"/>
                  <a:gd name="connsiteX124" fmla="*/ 136070 w 375403"/>
                  <a:gd name="connsiteY124" fmla="*/ 311224 h 375401"/>
                  <a:gd name="connsiteX125" fmla="*/ 182455 w 375403"/>
                  <a:gd name="connsiteY125" fmla="*/ 288024 h 375401"/>
                  <a:gd name="connsiteX126" fmla="*/ 193248 w 375403"/>
                  <a:gd name="connsiteY126" fmla="*/ 357481 h 375401"/>
                  <a:gd name="connsiteX127" fmla="*/ 193248 w 375403"/>
                  <a:gd name="connsiteY127" fmla="*/ 288310 h 375401"/>
                  <a:gd name="connsiteX128" fmla="*/ 239275 w 375403"/>
                  <a:gd name="connsiteY128" fmla="*/ 311367 h 375401"/>
                  <a:gd name="connsiteX129" fmla="*/ 193248 w 375403"/>
                  <a:gd name="connsiteY129" fmla="*/ 357481 h 375401"/>
                  <a:gd name="connsiteX130" fmla="*/ 342623 w 375403"/>
                  <a:gd name="connsiteY130" fmla="*/ 351199 h 375401"/>
                  <a:gd name="connsiteX131" fmla="*/ 257286 w 375403"/>
                  <a:gd name="connsiteY131" fmla="*/ 308440 h 375401"/>
                  <a:gd name="connsiteX132" fmla="*/ 278584 w 375403"/>
                  <a:gd name="connsiteY132" fmla="*/ 287097 h 375401"/>
                  <a:gd name="connsiteX133" fmla="*/ 342623 w 375403"/>
                  <a:gd name="connsiteY133" fmla="*/ 351199 h 375401"/>
                  <a:gd name="connsiteX134" fmla="*/ 257286 w 375403"/>
                  <a:gd name="connsiteY134" fmla="*/ 250619 h 375401"/>
                  <a:gd name="connsiteX135" fmla="*/ 342337 w 375403"/>
                  <a:gd name="connsiteY135" fmla="*/ 208146 h 375401"/>
                  <a:gd name="connsiteX136" fmla="*/ 278584 w 375403"/>
                  <a:gd name="connsiteY136" fmla="*/ 271963 h 375401"/>
                  <a:gd name="connsiteX137" fmla="*/ 257286 w 375403"/>
                  <a:gd name="connsiteY137" fmla="*/ 250619 h 37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75403" h="375401">
                    <a:moveTo>
                      <a:pt x="370425" y="188944"/>
                    </a:moveTo>
                    <a:lnTo>
                      <a:pt x="370282" y="188658"/>
                    </a:lnTo>
                    <a:lnTo>
                      <a:pt x="374213" y="184732"/>
                    </a:lnTo>
                    <a:lnTo>
                      <a:pt x="286589" y="97144"/>
                    </a:lnTo>
                    <a:lnTo>
                      <a:pt x="373784" y="9913"/>
                    </a:lnTo>
                    <a:lnTo>
                      <a:pt x="369782" y="5915"/>
                    </a:lnTo>
                    <a:lnTo>
                      <a:pt x="367566" y="1490"/>
                    </a:lnTo>
                    <a:lnTo>
                      <a:pt x="249710" y="60239"/>
                    </a:lnTo>
                    <a:lnTo>
                      <a:pt x="191675" y="2204"/>
                    </a:lnTo>
                    <a:lnTo>
                      <a:pt x="187816" y="5987"/>
                    </a:lnTo>
                    <a:lnTo>
                      <a:pt x="184385" y="2560"/>
                    </a:lnTo>
                    <a:lnTo>
                      <a:pt x="126207" y="60524"/>
                    </a:lnTo>
                    <a:lnTo>
                      <a:pt x="7851" y="1418"/>
                    </a:lnTo>
                    <a:lnTo>
                      <a:pt x="5421" y="6201"/>
                    </a:lnTo>
                    <a:lnTo>
                      <a:pt x="1704" y="9913"/>
                    </a:lnTo>
                    <a:lnTo>
                      <a:pt x="89114" y="97430"/>
                    </a:lnTo>
                    <a:lnTo>
                      <a:pt x="3062" y="183233"/>
                    </a:lnTo>
                    <a:lnTo>
                      <a:pt x="2490" y="183518"/>
                    </a:lnTo>
                    <a:lnTo>
                      <a:pt x="2562" y="183733"/>
                    </a:lnTo>
                    <a:lnTo>
                      <a:pt x="1776" y="184518"/>
                    </a:lnTo>
                    <a:lnTo>
                      <a:pt x="4206" y="186945"/>
                    </a:lnTo>
                    <a:lnTo>
                      <a:pt x="4920" y="188301"/>
                    </a:lnTo>
                    <a:lnTo>
                      <a:pt x="1418" y="191799"/>
                    </a:lnTo>
                    <a:lnTo>
                      <a:pt x="89185" y="279458"/>
                    </a:lnTo>
                    <a:lnTo>
                      <a:pt x="2062" y="366689"/>
                    </a:lnTo>
                    <a:lnTo>
                      <a:pt x="6850" y="371472"/>
                    </a:lnTo>
                    <a:lnTo>
                      <a:pt x="8565" y="374899"/>
                    </a:lnTo>
                    <a:lnTo>
                      <a:pt x="125993" y="316221"/>
                    </a:lnTo>
                    <a:lnTo>
                      <a:pt x="184028" y="374185"/>
                    </a:lnTo>
                    <a:lnTo>
                      <a:pt x="187816" y="370402"/>
                    </a:lnTo>
                    <a:lnTo>
                      <a:pt x="191604" y="374185"/>
                    </a:lnTo>
                    <a:lnTo>
                      <a:pt x="249281" y="316435"/>
                    </a:lnTo>
                    <a:lnTo>
                      <a:pt x="366566" y="375184"/>
                    </a:lnTo>
                    <a:lnTo>
                      <a:pt x="367995" y="372400"/>
                    </a:lnTo>
                    <a:lnTo>
                      <a:pt x="373498" y="366975"/>
                    </a:lnTo>
                    <a:lnTo>
                      <a:pt x="286160" y="279530"/>
                    </a:lnTo>
                    <a:lnTo>
                      <a:pt x="373570" y="192084"/>
                    </a:lnTo>
                    <a:lnTo>
                      <a:pt x="370425" y="188944"/>
                    </a:lnTo>
                    <a:close/>
                    <a:moveTo>
                      <a:pt x="193176" y="175452"/>
                    </a:moveTo>
                    <a:lnTo>
                      <a:pt x="193176" y="106067"/>
                    </a:lnTo>
                    <a:lnTo>
                      <a:pt x="239418" y="129195"/>
                    </a:lnTo>
                    <a:lnTo>
                      <a:pt x="193176" y="175452"/>
                    </a:lnTo>
                    <a:close/>
                    <a:moveTo>
                      <a:pt x="249567" y="134192"/>
                    </a:moveTo>
                    <a:lnTo>
                      <a:pt x="347054" y="182947"/>
                    </a:lnTo>
                    <a:lnTo>
                      <a:pt x="200823" y="182947"/>
                    </a:lnTo>
                    <a:lnTo>
                      <a:pt x="249567" y="134192"/>
                    </a:lnTo>
                    <a:close/>
                    <a:moveTo>
                      <a:pt x="199537" y="97215"/>
                    </a:moveTo>
                    <a:lnTo>
                      <a:pt x="247566" y="73302"/>
                    </a:lnTo>
                    <a:lnTo>
                      <a:pt x="271437" y="97144"/>
                    </a:lnTo>
                    <a:lnTo>
                      <a:pt x="247423" y="121129"/>
                    </a:lnTo>
                    <a:lnTo>
                      <a:pt x="199537" y="97215"/>
                    </a:lnTo>
                    <a:close/>
                    <a:moveTo>
                      <a:pt x="182455" y="105781"/>
                    </a:moveTo>
                    <a:lnTo>
                      <a:pt x="182455" y="175809"/>
                    </a:lnTo>
                    <a:lnTo>
                      <a:pt x="135784" y="129053"/>
                    </a:lnTo>
                    <a:lnTo>
                      <a:pt x="182455" y="105781"/>
                    </a:lnTo>
                    <a:close/>
                    <a:moveTo>
                      <a:pt x="127851" y="121058"/>
                    </a:moveTo>
                    <a:lnTo>
                      <a:pt x="104337" y="97501"/>
                    </a:lnTo>
                    <a:lnTo>
                      <a:pt x="128351" y="73587"/>
                    </a:lnTo>
                    <a:lnTo>
                      <a:pt x="175594" y="97215"/>
                    </a:lnTo>
                    <a:lnTo>
                      <a:pt x="127851" y="121058"/>
                    </a:lnTo>
                    <a:close/>
                    <a:moveTo>
                      <a:pt x="174522" y="182947"/>
                    </a:moveTo>
                    <a:lnTo>
                      <a:pt x="27648" y="182947"/>
                    </a:lnTo>
                    <a:lnTo>
                      <a:pt x="125707" y="134050"/>
                    </a:lnTo>
                    <a:lnTo>
                      <a:pt x="174522" y="182947"/>
                    </a:lnTo>
                    <a:close/>
                    <a:moveTo>
                      <a:pt x="174951" y="193655"/>
                    </a:moveTo>
                    <a:lnTo>
                      <a:pt x="125993" y="242696"/>
                    </a:lnTo>
                    <a:lnTo>
                      <a:pt x="28149" y="193655"/>
                    </a:lnTo>
                    <a:lnTo>
                      <a:pt x="174951" y="193655"/>
                    </a:lnTo>
                    <a:close/>
                    <a:moveTo>
                      <a:pt x="182455" y="201293"/>
                    </a:moveTo>
                    <a:lnTo>
                      <a:pt x="182455" y="270964"/>
                    </a:lnTo>
                    <a:lnTo>
                      <a:pt x="136070" y="247693"/>
                    </a:lnTo>
                    <a:lnTo>
                      <a:pt x="182455" y="201293"/>
                    </a:lnTo>
                    <a:close/>
                    <a:moveTo>
                      <a:pt x="175594" y="279458"/>
                    </a:moveTo>
                    <a:lnTo>
                      <a:pt x="128137" y="303158"/>
                    </a:lnTo>
                    <a:lnTo>
                      <a:pt x="104409" y="279458"/>
                    </a:lnTo>
                    <a:lnTo>
                      <a:pt x="128137" y="255688"/>
                    </a:lnTo>
                    <a:lnTo>
                      <a:pt x="175594" y="279458"/>
                    </a:lnTo>
                    <a:close/>
                    <a:moveTo>
                      <a:pt x="193176" y="270678"/>
                    </a:moveTo>
                    <a:lnTo>
                      <a:pt x="193176" y="201650"/>
                    </a:lnTo>
                    <a:lnTo>
                      <a:pt x="239204" y="247693"/>
                    </a:lnTo>
                    <a:lnTo>
                      <a:pt x="193176" y="270678"/>
                    </a:lnTo>
                    <a:close/>
                    <a:moveTo>
                      <a:pt x="247208" y="255688"/>
                    </a:moveTo>
                    <a:lnTo>
                      <a:pt x="271080" y="279530"/>
                    </a:lnTo>
                    <a:lnTo>
                      <a:pt x="247208" y="303372"/>
                    </a:lnTo>
                    <a:lnTo>
                      <a:pt x="199466" y="279458"/>
                    </a:lnTo>
                    <a:lnTo>
                      <a:pt x="247208" y="255688"/>
                    </a:lnTo>
                    <a:close/>
                    <a:moveTo>
                      <a:pt x="200395" y="193655"/>
                    </a:moveTo>
                    <a:lnTo>
                      <a:pt x="347411" y="193655"/>
                    </a:lnTo>
                    <a:lnTo>
                      <a:pt x="249352" y="242624"/>
                    </a:lnTo>
                    <a:lnTo>
                      <a:pt x="200395" y="193655"/>
                    </a:lnTo>
                    <a:close/>
                    <a:moveTo>
                      <a:pt x="343409" y="169170"/>
                    </a:moveTo>
                    <a:lnTo>
                      <a:pt x="257500" y="126197"/>
                    </a:lnTo>
                    <a:lnTo>
                      <a:pt x="279013" y="104711"/>
                    </a:lnTo>
                    <a:lnTo>
                      <a:pt x="343409" y="169170"/>
                    </a:lnTo>
                    <a:close/>
                    <a:moveTo>
                      <a:pt x="342551" y="25974"/>
                    </a:moveTo>
                    <a:lnTo>
                      <a:pt x="278942" y="89577"/>
                    </a:lnTo>
                    <a:lnTo>
                      <a:pt x="257643" y="68305"/>
                    </a:lnTo>
                    <a:lnTo>
                      <a:pt x="342551" y="25974"/>
                    </a:lnTo>
                    <a:close/>
                    <a:moveTo>
                      <a:pt x="193176" y="88435"/>
                    </a:moveTo>
                    <a:lnTo>
                      <a:pt x="193176" y="18907"/>
                    </a:lnTo>
                    <a:lnTo>
                      <a:pt x="239561" y="65307"/>
                    </a:lnTo>
                    <a:lnTo>
                      <a:pt x="193176" y="88435"/>
                    </a:lnTo>
                    <a:close/>
                    <a:moveTo>
                      <a:pt x="182455" y="19621"/>
                    </a:moveTo>
                    <a:lnTo>
                      <a:pt x="182455" y="88649"/>
                    </a:lnTo>
                    <a:lnTo>
                      <a:pt x="136285" y="65592"/>
                    </a:lnTo>
                    <a:lnTo>
                      <a:pt x="182455" y="19621"/>
                    </a:lnTo>
                    <a:close/>
                    <a:moveTo>
                      <a:pt x="32723" y="25832"/>
                    </a:moveTo>
                    <a:lnTo>
                      <a:pt x="118203" y="68519"/>
                    </a:lnTo>
                    <a:lnTo>
                      <a:pt x="96761" y="89863"/>
                    </a:lnTo>
                    <a:lnTo>
                      <a:pt x="32723" y="25832"/>
                    </a:lnTo>
                    <a:close/>
                    <a:moveTo>
                      <a:pt x="96690" y="105068"/>
                    </a:moveTo>
                    <a:lnTo>
                      <a:pt x="117702" y="126054"/>
                    </a:lnTo>
                    <a:lnTo>
                      <a:pt x="33437" y="168100"/>
                    </a:lnTo>
                    <a:lnTo>
                      <a:pt x="96690" y="105068"/>
                    </a:lnTo>
                    <a:close/>
                    <a:moveTo>
                      <a:pt x="32723" y="207932"/>
                    </a:moveTo>
                    <a:lnTo>
                      <a:pt x="117988" y="250619"/>
                    </a:lnTo>
                    <a:lnTo>
                      <a:pt x="96761" y="271892"/>
                    </a:lnTo>
                    <a:lnTo>
                      <a:pt x="32723" y="207932"/>
                    </a:lnTo>
                    <a:close/>
                    <a:moveTo>
                      <a:pt x="33295" y="350557"/>
                    </a:moveTo>
                    <a:lnTo>
                      <a:pt x="96832" y="287025"/>
                    </a:lnTo>
                    <a:lnTo>
                      <a:pt x="118060" y="308226"/>
                    </a:lnTo>
                    <a:lnTo>
                      <a:pt x="33295" y="350557"/>
                    </a:lnTo>
                    <a:close/>
                    <a:moveTo>
                      <a:pt x="182455" y="288024"/>
                    </a:moveTo>
                    <a:lnTo>
                      <a:pt x="182455" y="357552"/>
                    </a:lnTo>
                    <a:lnTo>
                      <a:pt x="136070" y="311224"/>
                    </a:lnTo>
                    <a:lnTo>
                      <a:pt x="182455" y="288024"/>
                    </a:lnTo>
                    <a:close/>
                    <a:moveTo>
                      <a:pt x="193248" y="357481"/>
                    </a:moveTo>
                    <a:lnTo>
                      <a:pt x="193248" y="288310"/>
                    </a:lnTo>
                    <a:lnTo>
                      <a:pt x="239275" y="311367"/>
                    </a:lnTo>
                    <a:lnTo>
                      <a:pt x="193248" y="357481"/>
                    </a:lnTo>
                    <a:close/>
                    <a:moveTo>
                      <a:pt x="342623" y="351199"/>
                    </a:moveTo>
                    <a:lnTo>
                      <a:pt x="257286" y="308440"/>
                    </a:lnTo>
                    <a:lnTo>
                      <a:pt x="278584" y="287097"/>
                    </a:lnTo>
                    <a:lnTo>
                      <a:pt x="342623" y="351199"/>
                    </a:lnTo>
                    <a:close/>
                    <a:moveTo>
                      <a:pt x="257286" y="250619"/>
                    </a:moveTo>
                    <a:lnTo>
                      <a:pt x="342337" y="208146"/>
                    </a:lnTo>
                    <a:lnTo>
                      <a:pt x="278584" y="271963"/>
                    </a:lnTo>
                    <a:lnTo>
                      <a:pt x="257286" y="250619"/>
                    </a:lnTo>
                    <a:close/>
                  </a:path>
                </a:pathLst>
              </a:custGeom>
              <a:solidFill>
                <a:srgbClr val="50E6FF"/>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EB3EBDB0-0CDB-4358-BD5A-E40865C22350}"/>
                  </a:ext>
                </a:extLst>
              </p:cNvPr>
              <p:cNvSpPr/>
              <p:nvPr/>
            </p:nvSpPr>
            <p:spPr>
              <a:xfrm>
                <a:off x="10496639" y="1253958"/>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FD38D4EC-62E0-4EE7-A83B-3516D410BA8E}"/>
                  </a:ext>
                </a:extLst>
              </p:cNvPr>
              <p:cNvSpPr/>
              <p:nvPr/>
            </p:nvSpPr>
            <p:spPr>
              <a:xfrm>
                <a:off x="10314957" y="1253958"/>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A7D3AF9A-03C0-4BBC-8B75-5E8D23CE2F51}"/>
                  </a:ext>
                </a:extLst>
              </p:cNvPr>
              <p:cNvSpPr/>
              <p:nvPr/>
            </p:nvSpPr>
            <p:spPr>
              <a:xfrm>
                <a:off x="10131992" y="1253958"/>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8FA03A59-93EA-49AA-86B3-C345A4D60560}"/>
                  </a:ext>
                </a:extLst>
              </p:cNvPr>
              <p:cNvSpPr/>
              <p:nvPr/>
            </p:nvSpPr>
            <p:spPr>
              <a:xfrm>
                <a:off x="10496497" y="1436693"/>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7A3BBE69-10C5-4E2E-89EF-A7785BAD79B4}"/>
                  </a:ext>
                </a:extLst>
              </p:cNvPr>
              <p:cNvSpPr/>
              <p:nvPr/>
            </p:nvSpPr>
            <p:spPr>
              <a:xfrm>
                <a:off x="10314957" y="1436693"/>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2F156313-BF6B-41C2-A449-88EB8EAD6F9F}"/>
                  </a:ext>
                </a:extLst>
              </p:cNvPr>
              <p:cNvSpPr/>
              <p:nvPr/>
            </p:nvSpPr>
            <p:spPr>
              <a:xfrm>
                <a:off x="10131992" y="1436693"/>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B4DC664B-2110-44CB-AD23-746AF95D5CD3}"/>
                  </a:ext>
                </a:extLst>
              </p:cNvPr>
              <p:cNvSpPr/>
              <p:nvPr/>
            </p:nvSpPr>
            <p:spPr>
              <a:xfrm>
                <a:off x="10496497" y="1618012"/>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ABA1A72F-309B-4997-89DC-4E92CF253D58}"/>
                  </a:ext>
                </a:extLst>
              </p:cNvPr>
              <p:cNvSpPr/>
              <p:nvPr/>
            </p:nvSpPr>
            <p:spPr>
              <a:xfrm>
                <a:off x="10314957" y="1618012"/>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8D93C5C8-0F65-47F3-9C79-93B2C8F88090}"/>
                  </a:ext>
                </a:extLst>
              </p:cNvPr>
              <p:cNvSpPr/>
              <p:nvPr/>
            </p:nvSpPr>
            <p:spPr>
              <a:xfrm>
                <a:off x="10131992" y="1618012"/>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 name="heart 2" descr="heart, Azure service help">
              <a:extLst>
                <a:ext uri="{FF2B5EF4-FFF2-40B4-BE49-F238E27FC236}">
                  <a16:creationId xmlns:a16="http://schemas.microsoft.com/office/drawing/2014/main" id="{47F2DB1B-CA5A-4DBB-99D3-62E0F109A174}"/>
                </a:ext>
              </a:extLst>
            </p:cNvPr>
            <p:cNvGrpSpPr/>
            <p:nvPr/>
          </p:nvGrpSpPr>
          <p:grpSpPr>
            <a:xfrm>
              <a:off x="590098" y="4741229"/>
              <a:ext cx="214452" cy="214448"/>
              <a:chOff x="11099813" y="3060669"/>
              <a:chExt cx="360668" cy="360664"/>
            </a:xfrm>
          </p:grpSpPr>
          <p:sp>
            <p:nvSpPr>
              <p:cNvPr id="19" name="Freeform: Shape 18">
                <a:extLst>
                  <a:ext uri="{FF2B5EF4-FFF2-40B4-BE49-F238E27FC236}">
                    <a16:creationId xmlns:a16="http://schemas.microsoft.com/office/drawing/2014/main" id="{CADF5B38-5E1A-4F87-8868-BA862F2A781A}"/>
                  </a:ext>
                </a:extLst>
              </p:cNvPr>
              <p:cNvSpPr/>
              <p:nvPr/>
            </p:nvSpPr>
            <p:spPr>
              <a:xfrm>
                <a:off x="11100558" y="3084776"/>
                <a:ext cx="323486" cy="323482"/>
              </a:xfrm>
              <a:custGeom>
                <a:avLst/>
                <a:gdLst>
                  <a:gd name="connsiteX0" fmla="*/ 324819 w 323485"/>
                  <a:gd name="connsiteY0" fmla="*/ 179468 h 323482"/>
                  <a:gd name="connsiteX1" fmla="*/ 179468 w 323485"/>
                  <a:gd name="connsiteY1" fmla="*/ 324818 h 323482"/>
                  <a:gd name="connsiteX2" fmla="*/ 30466 w 323485"/>
                  <a:gd name="connsiteY2" fmla="*/ 175815 h 323482"/>
                  <a:gd name="connsiteX3" fmla="*/ 30466 w 323485"/>
                  <a:gd name="connsiteY3" fmla="*/ 33843 h 323482"/>
                  <a:gd name="connsiteX4" fmla="*/ 33840 w 323485"/>
                  <a:gd name="connsiteY4" fmla="*/ 30466 h 323482"/>
                  <a:gd name="connsiteX5" fmla="*/ 175817 w 323485"/>
                  <a:gd name="connsiteY5" fmla="*/ 30466 h 323482"/>
                  <a:gd name="connsiteX6" fmla="*/ 324819 w 323485"/>
                  <a:gd name="connsiteY6" fmla="*/ 179468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324819" y="179468"/>
                    </a:moveTo>
                    <a:lnTo>
                      <a:pt x="179468" y="324818"/>
                    </a:lnTo>
                    <a:lnTo>
                      <a:pt x="30466" y="175815"/>
                    </a:lnTo>
                    <a:cubicBezTo>
                      <a:pt x="-8737" y="136610"/>
                      <a:pt x="-8737" y="73045"/>
                      <a:pt x="30466" y="33843"/>
                    </a:cubicBezTo>
                    <a:lnTo>
                      <a:pt x="33840" y="30466"/>
                    </a:lnTo>
                    <a:cubicBezTo>
                      <a:pt x="73046" y="-8737"/>
                      <a:pt x="136611" y="-8737"/>
                      <a:pt x="175817" y="30466"/>
                    </a:cubicBezTo>
                    <a:lnTo>
                      <a:pt x="324819" y="179468"/>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C9DDDE9E-76A5-440C-8691-26F6A0593A92}"/>
                  </a:ext>
                </a:extLst>
              </p:cNvPr>
              <p:cNvSpPr/>
              <p:nvPr/>
            </p:nvSpPr>
            <p:spPr>
              <a:xfrm>
                <a:off x="11133727" y="3085052"/>
                <a:ext cx="323486" cy="323482"/>
              </a:xfrm>
              <a:custGeom>
                <a:avLst/>
                <a:gdLst>
                  <a:gd name="connsiteX0" fmla="*/ 146415 w 323485"/>
                  <a:gd name="connsiteY0" fmla="*/ 324817 h 323482"/>
                  <a:gd name="connsiteX1" fmla="*/ 1064 w 323485"/>
                  <a:gd name="connsiteY1" fmla="*/ 179468 h 323482"/>
                  <a:gd name="connsiteX2" fmla="*/ 150068 w 323485"/>
                  <a:gd name="connsiteY2" fmla="*/ 30468 h 323482"/>
                  <a:gd name="connsiteX3" fmla="*/ 292042 w 323485"/>
                  <a:gd name="connsiteY3" fmla="*/ 30468 h 323482"/>
                  <a:gd name="connsiteX4" fmla="*/ 295416 w 323485"/>
                  <a:gd name="connsiteY4" fmla="*/ 33842 h 323482"/>
                  <a:gd name="connsiteX5" fmla="*/ 295416 w 323485"/>
                  <a:gd name="connsiteY5" fmla="*/ 175815 h 323482"/>
                  <a:gd name="connsiteX6" fmla="*/ 146415 w 323485"/>
                  <a:gd name="connsiteY6" fmla="*/ 324817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146415" y="324817"/>
                    </a:moveTo>
                    <a:lnTo>
                      <a:pt x="1064" y="179468"/>
                    </a:lnTo>
                    <a:lnTo>
                      <a:pt x="150068" y="30468"/>
                    </a:lnTo>
                    <a:cubicBezTo>
                      <a:pt x="189271" y="-8738"/>
                      <a:pt x="252836" y="-8738"/>
                      <a:pt x="292042" y="30468"/>
                    </a:cubicBezTo>
                    <a:lnTo>
                      <a:pt x="295416" y="33842"/>
                    </a:lnTo>
                    <a:cubicBezTo>
                      <a:pt x="334622" y="73048"/>
                      <a:pt x="334622" y="136612"/>
                      <a:pt x="295416" y="175815"/>
                    </a:cubicBezTo>
                    <a:lnTo>
                      <a:pt x="146415" y="324817"/>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people 1" descr="people">
              <a:extLst>
                <a:ext uri="{FF2B5EF4-FFF2-40B4-BE49-F238E27FC236}">
                  <a16:creationId xmlns:a16="http://schemas.microsoft.com/office/drawing/2014/main" id="{BEB2A5A7-0926-4CB0-8825-9AB2AF3D2B12}"/>
                </a:ext>
              </a:extLst>
            </p:cNvPr>
            <p:cNvGrpSpPr/>
            <p:nvPr/>
          </p:nvGrpSpPr>
          <p:grpSpPr>
            <a:xfrm>
              <a:off x="597662" y="2930744"/>
              <a:ext cx="199326" cy="199324"/>
              <a:chOff x="5366688" y="3010214"/>
              <a:chExt cx="492116" cy="492116"/>
            </a:xfrm>
          </p:grpSpPr>
          <p:sp>
            <p:nvSpPr>
              <p:cNvPr id="22" name="Freeform: Shape 21">
                <a:extLst>
                  <a:ext uri="{FF2B5EF4-FFF2-40B4-BE49-F238E27FC236}">
                    <a16:creationId xmlns:a16="http://schemas.microsoft.com/office/drawing/2014/main" id="{EBB2B54A-F11F-497F-9E39-D08399623B24}"/>
                  </a:ext>
                </a:extLst>
              </p:cNvPr>
              <p:cNvSpPr/>
              <p:nvPr/>
            </p:nvSpPr>
            <p:spPr>
              <a:xfrm>
                <a:off x="5673612" y="3010750"/>
                <a:ext cx="126834" cy="126834"/>
              </a:xfrm>
              <a:custGeom>
                <a:avLst/>
                <a:gdLst>
                  <a:gd name="connsiteX0" fmla="*/ 128703 w 126834"/>
                  <a:gd name="connsiteY0" fmla="*/ 65352 h 126834"/>
                  <a:gd name="connsiteX1" fmla="*/ 65352 w 126834"/>
                  <a:gd name="connsiteY1" fmla="*/ 128703 h 126834"/>
                  <a:gd name="connsiteX2" fmla="*/ 2001 w 126834"/>
                  <a:gd name="connsiteY2" fmla="*/ 65352 h 126834"/>
                  <a:gd name="connsiteX3" fmla="*/ 65352 w 126834"/>
                  <a:gd name="connsiteY3" fmla="*/ 2001 h 126834"/>
                  <a:gd name="connsiteX4" fmla="*/ 128703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8703" y="65352"/>
                    </a:moveTo>
                    <a:cubicBezTo>
                      <a:pt x="128703" y="100321"/>
                      <a:pt x="100321" y="128703"/>
                      <a:pt x="65352" y="128703"/>
                    </a:cubicBezTo>
                    <a:cubicBezTo>
                      <a:pt x="30382" y="128703"/>
                      <a:pt x="2001" y="100321"/>
                      <a:pt x="2001" y="65352"/>
                    </a:cubicBezTo>
                    <a:cubicBezTo>
                      <a:pt x="2001" y="30382"/>
                      <a:pt x="30382" y="2001"/>
                      <a:pt x="65352" y="2001"/>
                    </a:cubicBezTo>
                    <a:cubicBezTo>
                      <a:pt x="100321" y="2001"/>
                      <a:pt x="128703" y="30382"/>
                      <a:pt x="128703" y="65352"/>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D29EE5D0-FB7F-4DE2-96DA-9C89594695EE}"/>
                  </a:ext>
                </a:extLst>
              </p:cNvPr>
              <p:cNvSpPr/>
              <p:nvPr/>
            </p:nvSpPr>
            <p:spPr>
              <a:xfrm>
                <a:off x="5620396" y="3161267"/>
                <a:ext cx="233375" cy="131907"/>
              </a:xfrm>
              <a:custGeom>
                <a:avLst/>
                <a:gdLst>
                  <a:gd name="connsiteX0" fmla="*/ 118060 w 233374"/>
                  <a:gd name="connsiteY0" fmla="*/ 2001 h 131907"/>
                  <a:gd name="connsiteX1" fmla="*/ 234119 w 233374"/>
                  <a:gd name="connsiteY1" fmla="*/ 118059 h 131907"/>
                  <a:gd name="connsiteX2" fmla="*/ 234119 w 233374"/>
                  <a:gd name="connsiteY2" fmla="*/ 132757 h 131907"/>
                  <a:gd name="connsiteX3" fmla="*/ 2001 w 233374"/>
                  <a:gd name="connsiteY3" fmla="*/ 132757 h 131907"/>
                  <a:gd name="connsiteX4" fmla="*/ 2001 w 233374"/>
                  <a:gd name="connsiteY4" fmla="*/ 118059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8" y="2001"/>
                      <a:pt x="234119" y="53695"/>
                      <a:pt x="234119" y="118059"/>
                    </a:cubicBezTo>
                    <a:lnTo>
                      <a:pt x="234119" y="132757"/>
                    </a:lnTo>
                    <a:lnTo>
                      <a:pt x="2001" y="132757"/>
                    </a:lnTo>
                    <a:lnTo>
                      <a:pt x="2001" y="118059"/>
                    </a:lnTo>
                    <a:cubicBezTo>
                      <a:pt x="2001" y="53695"/>
                      <a:pt x="54202" y="2001"/>
                      <a:pt x="118060" y="2001"/>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CF0170DA-8218-48B5-A151-65D07FA78565}"/>
                  </a:ext>
                </a:extLst>
              </p:cNvPr>
              <p:cNvSpPr/>
              <p:nvPr/>
            </p:nvSpPr>
            <p:spPr>
              <a:xfrm>
                <a:off x="5418180" y="32165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CF2655E0-FF10-43A9-8EA9-5C1352BCD4E6}"/>
                  </a:ext>
                </a:extLst>
              </p:cNvPr>
              <p:cNvSpPr/>
              <p:nvPr/>
            </p:nvSpPr>
            <p:spPr>
              <a:xfrm>
                <a:off x="5365475" y="33670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7" name="Group 26">
            <a:extLst>
              <a:ext uri="{FF2B5EF4-FFF2-40B4-BE49-F238E27FC236}">
                <a16:creationId xmlns:a16="http://schemas.microsoft.com/office/drawing/2014/main" id="{485ABFBB-1767-47CC-9E81-DD45FE33A044}"/>
              </a:ext>
              <a:ext uri="{C183D7F6-B498-43B3-948B-1728B52AA6E4}">
                <adec:decorative xmlns:adec="http://schemas.microsoft.com/office/drawing/2017/decorative" val="1"/>
              </a:ext>
            </a:extLst>
          </p:cNvPr>
          <p:cNvGrpSpPr/>
          <p:nvPr/>
        </p:nvGrpSpPr>
        <p:grpSpPr>
          <a:xfrm>
            <a:off x="-8286995" y="383311"/>
            <a:ext cx="7728813" cy="5808262"/>
            <a:chOff x="-1286915" y="383311"/>
            <a:chExt cx="7728813" cy="5808262"/>
          </a:xfrm>
        </p:grpSpPr>
        <p:pic>
          <p:nvPicPr>
            <p:cNvPr id="28" name="Picture 27">
              <a:extLst>
                <a:ext uri="{FF2B5EF4-FFF2-40B4-BE49-F238E27FC236}">
                  <a16:creationId xmlns:a16="http://schemas.microsoft.com/office/drawing/2014/main" id="{B6136D07-6BE3-48C7-AF2B-7CEAC8812D57}"/>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1286915" y="383311"/>
              <a:ext cx="7728813" cy="5808262"/>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BB48D5B1-CEB2-4ACA-8E0C-0CEB18CB9DA8}"/>
                </a:ext>
              </a:extLst>
            </p:cNvPr>
            <p:cNvPicPr>
              <a:picLocks noChangeAspect="1"/>
            </p:cNvPicPr>
            <p:nvPr/>
          </p:nvPicPr>
          <p:blipFill rotWithShape="1">
            <a:blip r:embed="rId5"/>
            <a:srcRect t="1" r="16964" b="8311"/>
            <a:stretch/>
          </p:blipFill>
          <p:spPr>
            <a:xfrm>
              <a:off x="507130" y="1430961"/>
              <a:ext cx="5047849" cy="3348059"/>
            </a:xfrm>
            <a:prstGeom prst="rect">
              <a:avLst/>
            </a:prstGeom>
          </p:spPr>
        </p:pic>
      </p:grpSp>
    </p:spTree>
    <p:extLst>
      <p:ext uri="{BB962C8B-B14F-4D97-AF65-F5344CB8AC3E}">
        <p14:creationId xmlns:p14="http://schemas.microsoft.com/office/powerpoint/2010/main" val="1717486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2FA28F1-2B8F-42D7-A08C-C89256D72EA1}"/>
              </a:ext>
              <a:ext uri="{C183D7F6-B498-43B3-948B-1728B52AA6E4}">
                <adec:decorative xmlns:adec="http://schemas.microsoft.com/office/drawing/2017/decorative" val="1"/>
              </a:ext>
            </a:extLst>
          </p:cNvPr>
          <p:cNvGrpSpPr/>
          <p:nvPr/>
        </p:nvGrpSpPr>
        <p:grpSpPr>
          <a:xfrm>
            <a:off x="584790" y="1871"/>
            <a:ext cx="15990969" cy="5963198"/>
            <a:chOff x="576254" y="-3437"/>
            <a:chExt cx="16015733" cy="5972433"/>
          </a:xfrm>
        </p:grpSpPr>
        <p:pic>
          <p:nvPicPr>
            <p:cNvPr id="30" name="Picture 29">
              <a:extLst>
                <a:ext uri="{FF2B5EF4-FFF2-40B4-BE49-F238E27FC236}">
                  <a16:creationId xmlns:a16="http://schemas.microsoft.com/office/drawing/2014/main" id="{19216786-B786-CD47-9A22-871896A59C9F}"/>
                </a:ext>
                <a:ext uri="{C183D7F6-B498-43B3-948B-1728B52AA6E4}">
                  <adec:decorative xmlns:adec="http://schemas.microsoft.com/office/drawing/2017/decorative" val="1"/>
                </a:ext>
              </a:extLst>
            </p:cNvPr>
            <p:cNvPicPr>
              <a:picLocks noChangeAspect="1"/>
            </p:cNvPicPr>
            <p:nvPr/>
          </p:nvPicPr>
          <p:blipFill>
            <a:blip r:embed="rId3">
              <a:alphaModFix amt="30000"/>
              <a:extLst>
                <a:ext uri="{28A0092B-C50C-407E-A947-70E740481C1C}">
                  <a14:useLocalDpi xmlns:a14="http://schemas.microsoft.com/office/drawing/2010/main" val="0"/>
                </a:ext>
              </a:extLst>
            </a:blip>
            <a:srcRect/>
            <a:stretch/>
          </p:blipFill>
          <p:spPr>
            <a:xfrm>
              <a:off x="11575496" y="952505"/>
              <a:ext cx="5016491" cy="5016491"/>
            </a:xfrm>
            <a:prstGeom prst="rect">
              <a:avLst/>
            </a:prstGeom>
          </p:spPr>
        </p:pic>
        <p:cxnSp>
          <p:nvCxnSpPr>
            <p:cNvPr id="57" name="Straight Connector 56">
              <a:extLst>
                <a:ext uri="{FF2B5EF4-FFF2-40B4-BE49-F238E27FC236}">
                  <a16:creationId xmlns:a16="http://schemas.microsoft.com/office/drawing/2014/main" id="{A82430BF-350C-E448-9144-3A5B01009645}"/>
                </a:ext>
                <a:ext uri="{C183D7F6-B498-43B3-948B-1728B52AA6E4}">
                  <adec:decorative xmlns:adec="http://schemas.microsoft.com/office/drawing/2017/decorative" val="1"/>
                </a:ext>
              </a:extLst>
            </p:cNvPr>
            <p:cNvCxnSpPr>
              <a:cxnSpLocks/>
            </p:cNvCxnSpPr>
            <p:nvPr/>
          </p:nvCxnSpPr>
          <p:spPr>
            <a:xfrm>
              <a:off x="576254" y="-3437"/>
              <a:ext cx="0" cy="1367244"/>
            </a:xfrm>
            <a:prstGeom prst="line">
              <a:avLst/>
            </a:prstGeom>
            <a:ln w="127000">
              <a:gradFill flip="none" rotWithShape="1">
                <a:gsLst>
                  <a:gs pos="5000">
                    <a:srgbClr val="1F9CF0"/>
                  </a:gs>
                  <a:gs pos="100000">
                    <a:srgbClr val="D59DFF"/>
                  </a:gs>
                </a:gsLst>
                <a:lin ang="5400000" scaled="1"/>
                <a:tileRect/>
              </a:gradFill>
            </a:ln>
          </p:spPr>
          <p:style>
            <a:lnRef idx="1">
              <a:schemeClr val="accent1"/>
            </a:lnRef>
            <a:fillRef idx="0">
              <a:schemeClr val="accent1"/>
            </a:fillRef>
            <a:effectRef idx="0">
              <a:schemeClr val="accent1"/>
            </a:effectRef>
            <a:fontRef idx="minor">
              <a:schemeClr val="tx1"/>
            </a:fontRef>
          </p:style>
        </p:cxnSp>
      </p:grpSp>
      <p:sp>
        <p:nvSpPr>
          <p:cNvPr id="58" name="Text Placeholder 2">
            <a:extLst>
              <a:ext uri="{FF2B5EF4-FFF2-40B4-BE49-F238E27FC236}">
                <a16:creationId xmlns:a16="http://schemas.microsoft.com/office/drawing/2014/main" id="{A98547FA-78C0-C646-9C78-FB27D080B518}"/>
              </a:ext>
            </a:extLst>
          </p:cNvPr>
          <p:cNvSpPr txBox="1">
            <a:spLocks noGrp="1"/>
          </p:cNvSpPr>
          <p:nvPr>
            <p:ph type="title" idx="4294967295"/>
          </p:nvPr>
        </p:nvSpPr>
        <p:spPr>
          <a:xfrm>
            <a:off x="998444" y="984899"/>
            <a:ext cx="10030694" cy="542337"/>
          </a:xfrm>
          <a:prstGeom prst="rect">
            <a:avLst/>
          </a:prstGeom>
          <a:noFill/>
          <a:ln>
            <a:noFill/>
            <a:prstDash/>
          </a:ln>
          <a:effectLst/>
        </p:spPr>
        <p:txBody>
          <a:bodyPr rot="0" spcFirstLastPara="0" vertOverflow="overflow" horzOverflow="overflow" vert="horz" wrap="square" lIns="91299" tIns="45649" rIns="91299" bIns="45649" numCol="1" spcCol="0" rtlCol="0" fromWordArt="0" anchor="t" anchorCtr="0" forceAA="0" compatLnSpc="1">
            <a:prstTxWarp prst="textNoShape">
              <a:avLst/>
            </a:prstTxWarp>
            <a:no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r>
              <a:rPr lang="en-US" sz="3375" b="1">
                <a:solidFill>
                  <a:schemeClr val="bg1"/>
                </a:solidFill>
                <a:effectLst>
                  <a:outerShdw blurRad="1270000" dist="914400" dir="8100000" algn="tr" rotWithShape="0">
                    <a:prstClr val="black">
                      <a:alpha val="40000"/>
                    </a:prstClr>
                  </a:outerShdw>
                </a:effectLst>
                <a:latin typeface="Helvetica"/>
                <a:cs typeface="Helvetica"/>
              </a:rPr>
              <a:t>How security fits in the</a:t>
            </a:r>
            <a:r>
              <a:rPr lang="en-US" sz="3000" b="1">
                <a:solidFill>
                  <a:schemeClr val="bg1"/>
                </a:solidFill>
                <a:effectLst>
                  <a:outerShdw blurRad="1270000" dist="914400" dir="8100000" algn="tr" rotWithShape="0">
                    <a:prstClr val="black">
                      <a:alpha val="40000"/>
                    </a:prstClr>
                  </a:outerShdw>
                </a:effectLst>
                <a:latin typeface="Helvetica"/>
                <a:cs typeface="Helvetica"/>
              </a:rPr>
              <a:t> </a:t>
            </a:r>
            <a:r>
              <a:rPr lang="en-US" sz="3375" b="1">
                <a:solidFill>
                  <a:srgbClr val="D59DFF"/>
                </a:solidFill>
                <a:effectLst>
                  <a:outerShdw blurRad="1270000" dist="914400" dir="8100000" algn="tr" rotWithShape="0">
                    <a:prstClr val="black">
                      <a:alpha val="40000"/>
                    </a:prstClr>
                  </a:outerShdw>
                </a:effectLst>
                <a:latin typeface="Helvetica"/>
                <a:cs typeface="Helvetica"/>
              </a:rPr>
              <a:t>development lifecycle</a:t>
            </a:r>
            <a:endParaRPr lang="id-ID" sz="3375" b="1">
              <a:solidFill>
                <a:srgbClr val="D59DFF"/>
              </a:solidFill>
              <a:effectLst>
                <a:outerShdw blurRad="1270000" dist="914400" dir="8100000" algn="tr" rotWithShape="0">
                  <a:prstClr val="black">
                    <a:alpha val="40000"/>
                  </a:prstClr>
                </a:outerShdw>
              </a:effectLst>
              <a:latin typeface="Helvetica"/>
              <a:cs typeface="Helvetica"/>
            </a:endParaRPr>
          </a:p>
        </p:txBody>
      </p:sp>
      <p:sp>
        <p:nvSpPr>
          <p:cNvPr id="55" name="TextBox 54">
            <a:extLst>
              <a:ext uri="{FF2B5EF4-FFF2-40B4-BE49-F238E27FC236}">
                <a16:creationId xmlns:a16="http://schemas.microsoft.com/office/drawing/2014/main" id="{83962754-9A9A-A94E-AA5E-1F2B4DB4DC0C}"/>
              </a:ext>
            </a:extLst>
          </p:cNvPr>
          <p:cNvSpPr txBox="1"/>
          <p:nvPr/>
        </p:nvSpPr>
        <p:spPr>
          <a:xfrm>
            <a:off x="1013866" y="572085"/>
            <a:ext cx="5696944" cy="246093"/>
          </a:xfrm>
          <a:prstGeom prst="rect">
            <a:avLst/>
          </a:prstGeom>
          <a:noFill/>
        </p:spPr>
        <p:txBody>
          <a:bodyPr wrap="square" rtlCol="0">
            <a:spAutoFit/>
          </a:bodyPr>
          <a:lstStyle/>
          <a:p>
            <a:pPr defTabSz="285304">
              <a:defRPr/>
            </a:pPr>
            <a:r>
              <a:rPr lang="en-US" sz="999" spc="188">
                <a:solidFill>
                  <a:srgbClr val="BFE8F6"/>
                </a:solidFill>
                <a:latin typeface="Helvetica" pitchFamily="2" charset="0"/>
                <a:ea typeface="Roboto Medium" panose="02000000000000000000" pitchFamily="2" charset="0"/>
                <a:cs typeface="Segoe UI" panose="020B0502040204020203" pitchFamily="34" charset="0"/>
              </a:rPr>
              <a:t>EMBEDDED SECURITY IN THE DEVELOPER WORKFLOW</a:t>
            </a:r>
            <a:endParaRPr lang="id-ID" sz="999" spc="188">
              <a:solidFill>
                <a:srgbClr val="BFE8F6"/>
              </a:solidFill>
              <a:latin typeface="Helvetica" pitchFamily="2" charset="0"/>
              <a:ea typeface="Roboto Medium" panose="02000000000000000000" pitchFamily="2" charset="0"/>
              <a:cs typeface="Segoe UI" panose="020B0502040204020203" pitchFamily="34" charset="0"/>
            </a:endParaRPr>
          </a:p>
        </p:txBody>
      </p:sp>
      <p:cxnSp>
        <p:nvCxnSpPr>
          <p:cNvPr id="56" name="Straight Connector 55">
            <a:extLst>
              <a:ext uri="{FF2B5EF4-FFF2-40B4-BE49-F238E27FC236}">
                <a16:creationId xmlns:a16="http://schemas.microsoft.com/office/drawing/2014/main" id="{FFCCE13B-6E58-2949-8CC5-054EFD22F8DF}"/>
              </a:ext>
              <a:ext uri="{C183D7F6-B498-43B3-948B-1728B52AA6E4}">
                <adec:decorative xmlns:adec="http://schemas.microsoft.com/office/drawing/2017/decorative" val="1"/>
              </a:ext>
            </a:extLst>
          </p:cNvPr>
          <p:cNvCxnSpPr>
            <a:cxnSpLocks/>
          </p:cNvCxnSpPr>
          <p:nvPr/>
        </p:nvCxnSpPr>
        <p:spPr>
          <a:xfrm>
            <a:off x="1059883" y="821774"/>
            <a:ext cx="4345412" cy="0"/>
          </a:xfrm>
          <a:prstGeom prst="line">
            <a:avLst/>
          </a:prstGeom>
          <a:ln w="12700">
            <a:solidFill>
              <a:srgbClr val="627597"/>
            </a:solidFill>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30C2B24F-7F81-47C3-ADA0-358A6449E3B1}"/>
              </a:ext>
              <a:ext uri="{C183D7F6-B498-43B3-948B-1728B52AA6E4}">
                <adec:decorative xmlns:adec="http://schemas.microsoft.com/office/drawing/2017/decorative" val="1"/>
              </a:ext>
            </a:extLst>
          </p:cNvPr>
          <p:cNvGrpSpPr/>
          <p:nvPr/>
        </p:nvGrpSpPr>
        <p:grpSpPr>
          <a:xfrm>
            <a:off x="3906405" y="2106207"/>
            <a:ext cx="4037484" cy="3788214"/>
            <a:chOff x="3903014" y="2104159"/>
            <a:chExt cx="4043736" cy="3794080"/>
          </a:xfrm>
        </p:grpSpPr>
        <p:sp>
          <p:nvSpPr>
            <p:cNvPr id="151" name="Oval 150">
              <a:extLst>
                <a:ext uri="{FF2B5EF4-FFF2-40B4-BE49-F238E27FC236}">
                  <a16:creationId xmlns:a16="http://schemas.microsoft.com/office/drawing/2014/main" id="{1BFF60D4-2250-43B0-A2AA-522E5E8C0AEF}"/>
                </a:ext>
                <a:ext uri="{C183D7F6-B498-43B3-948B-1728B52AA6E4}">
                  <adec:decorative xmlns:adec="http://schemas.microsoft.com/office/drawing/2017/decorative" val="1"/>
                </a:ext>
              </a:extLst>
            </p:cNvPr>
            <p:cNvSpPr/>
            <p:nvPr/>
          </p:nvSpPr>
          <p:spPr>
            <a:xfrm>
              <a:off x="4021811" y="2104159"/>
              <a:ext cx="3794079" cy="3794080"/>
            </a:xfrm>
            <a:prstGeom prst="ellipse">
              <a:avLst/>
            </a:prstGeom>
            <a:noFill/>
            <a:ln w="25400">
              <a:gradFill>
                <a:gsLst>
                  <a:gs pos="0">
                    <a:schemeClr val="accent4"/>
                  </a:gs>
                  <a:gs pos="100000">
                    <a:schemeClr val="accent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304">
                <a:defRPr/>
              </a:pPr>
              <a:endParaRPr lang="en-US" sz="1123">
                <a:solidFill>
                  <a:prstClr val="white"/>
                </a:solidFill>
                <a:latin typeface="Helvetica"/>
              </a:endParaRPr>
            </a:p>
          </p:txBody>
        </p:sp>
        <p:sp>
          <p:nvSpPr>
            <p:cNvPr id="152" name="Oval 151">
              <a:extLst>
                <a:ext uri="{FF2B5EF4-FFF2-40B4-BE49-F238E27FC236}">
                  <a16:creationId xmlns:a16="http://schemas.microsoft.com/office/drawing/2014/main" id="{91CA00BB-79AA-4B3E-88C3-D4064296D972}"/>
                </a:ext>
                <a:ext uri="{C183D7F6-B498-43B3-948B-1728B52AA6E4}">
                  <adec:decorative xmlns:adec="http://schemas.microsoft.com/office/drawing/2017/decorative" val="1"/>
                </a:ext>
              </a:extLst>
            </p:cNvPr>
            <p:cNvSpPr/>
            <p:nvPr/>
          </p:nvSpPr>
          <p:spPr bwMode="auto">
            <a:xfrm>
              <a:off x="3903014" y="2402433"/>
              <a:ext cx="1051393" cy="1051393"/>
            </a:xfrm>
            <a:prstGeom prst="ellipse">
              <a:avLst/>
            </a:prstGeom>
            <a:solidFill>
              <a:srgbClr val="191C2E"/>
            </a:solidFill>
            <a:ln w="25400">
              <a:gradFill>
                <a:gsLst>
                  <a:gs pos="0">
                    <a:schemeClr val="accent4"/>
                  </a:gs>
                  <a:gs pos="100000">
                    <a:schemeClr val="accent3"/>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880" tIns="89504" rIns="111880" bIns="89504" numCol="1" spcCol="0" rtlCol="0" fromWordArt="0" anchor="t" anchorCtr="0" forceAA="0" compatLnSpc="1">
              <a:prstTxWarp prst="textNoShape">
                <a:avLst/>
              </a:prstTxWarp>
              <a:noAutofit/>
            </a:bodyPr>
            <a:lstStyle/>
            <a:p>
              <a:pPr algn="ctr" defTabSz="570421" fontAlgn="base">
                <a:lnSpc>
                  <a:spcPct val="90000"/>
                </a:lnSpc>
                <a:spcBef>
                  <a:spcPct val="0"/>
                </a:spcBef>
                <a:spcAft>
                  <a:spcPct val="0"/>
                </a:spcAft>
                <a:defRPr/>
              </a:pPr>
              <a:endParaRPr lang="en-US" sz="1469" err="1">
                <a:gradFill>
                  <a:gsLst>
                    <a:gs pos="0">
                      <a:srgbClr val="FFFFFF"/>
                    </a:gs>
                    <a:gs pos="100000">
                      <a:srgbClr val="FFFFFF"/>
                    </a:gs>
                  </a:gsLst>
                  <a:lin ang="5400000" scaled="0"/>
                </a:gradFill>
                <a:latin typeface="Helvetica"/>
                <a:ea typeface="Segoe UI" pitchFamily="34" charset="0"/>
                <a:cs typeface="Segoe UI" pitchFamily="34" charset="0"/>
              </a:endParaRPr>
            </a:p>
          </p:txBody>
        </p:sp>
        <p:sp>
          <p:nvSpPr>
            <p:cNvPr id="153" name="Oval 152">
              <a:extLst>
                <a:ext uri="{FF2B5EF4-FFF2-40B4-BE49-F238E27FC236}">
                  <a16:creationId xmlns:a16="http://schemas.microsoft.com/office/drawing/2014/main" id="{D7F4DF17-3D63-416D-9166-8586A2A8E758}"/>
                </a:ext>
                <a:ext uri="{C183D7F6-B498-43B3-948B-1728B52AA6E4}">
                  <adec:decorative xmlns:adec="http://schemas.microsoft.com/office/drawing/2017/decorative" val="1"/>
                </a:ext>
              </a:extLst>
            </p:cNvPr>
            <p:cNvSpPr/>
            <p:nvPr/>
          </p:nvSpPr>
          <p:spPr bwMode="auto">
            <a:xfrm>
              <a:off x="3903014" y="4509845"/>
              <a:ext cx="1051393" cy="1051393"/>
            </a:xfrm>
            <a:prstGeom prst="ellipse">
              <a:avLst/>
            </a:prstGeom>
            <a:solidFill>
              <a:srgbClr val="191C2E"/>
            </a:solidFill>
            <a:ln w="25400">
              <a:gradFill>
                <a:gsLst>
                  <a:gs pos="0">
                    <a:schemeClr val="accent4"/>
                  </a:gs>
                  <a:gs pos="100000">
                    <a:schemeClr val="accent3"/>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880" tIns="89504" rIns="111880" bIns="89504" numCol="1" spcCol="0" rtlCol="0" fromWordArt="0" anchor="t" anchorCtr="0" forceAA="0" compatLnSpc="1">
              <a:prstTxWarp prst="textNoShape">
                <a:avLst/>
              </a:prstTxWarp>
              <a:noAutofit/>
            </a:bodyPr>
            <a:lstStyle/>
            <a:p>
              <a:pPr algn="ctr" defTabSz="570421" fontAlgn="base">
                <a:lnSpc>
                  <a:spcPct val="90000"/>
                </a:lnSpc>
                <a:spcBef>
                  <a:spcPct val="0"/>
                </a:spcBef>
                <a:spcAft>
                  <a:spcPct val="0"/>
                </a:spcAft>
                <a:defRPr/>
              </a:pPr>
              <a:endParaRPr lang="en-US" sz="1469" err="1">
                <a:gradFill>
                  <a:gsLst>
                    <a:gs pos="0">
                      <a:srgbClr val="FFFFFF"/>
                    </a:gs>
                    <a:gs pos="100000">
                      <a:srgbClr val="FFFFFF"/>
                    </a:gs>
                  </a:gsLst>
                  <a:lin ang="5400000" scaled="0"/>
                </a:gradFill>
                <a:latin typeface="Helvetica"/>
                <a:ea typeface="Segoe UI" pitchFamily="34" charset="0"/>
                <a:cs typeface="Segoe UI" pitchFamily="34" charset="0"/>
              </a:endParaRPr>
            </a:p>
          </p:txBody>
        </p:sp>
        <p:sp>
          <p:nvSpPr>
            <p:cNvPr id="154" name="Oval 153">
              <a:extLst>
                <a:ext uri="{FF2B5EF4-FFF2-40B4-BE49-F238E27FC236}">
                  <a16:creationId xmlns:a16="http://schemas.microsoft.com/office/drawing/2014/main" id="{63149C2A-BB4D-45E0-A8FD-97EBFFAC402F}"/>
                </a:ext>
                <a:ext uri="{C183D7F6-B498-43B3-948B-1728B52AA6E4}">
                  <adec:decorative xmlns:adec="http://schemas.microsoft.com/office/drawing/2017/decorative" val="1"/>
                </a:ext>
              </a:extLst>
            </p:cNvPr>
            <p:cNvSpPr/>
            <p:nvPr/>
          </p:nvSpPr>
          <p:spPr bwMode="auto">
            <a:xfrm>
              <a:off x="6895357" y="2402433"/>
              <a:ext cx="1051393" cy="1051393"/>
            </a:xfrm>
            <a:prstGeom prst="ellipse">
              <a:avLst/>
            </a:prstGeom>
            <a:solidFill>
              <a:srgbClr val="191C2E"/>
            </a:solidFill>
            <a:ln w="25400">
              <a:gradFill>
                <a:gsLst>
                  <a:gs pos="0">
                    <a:schemeClr val="accent4"/>
                  </a:gs>
                  <a:gs pos="100000">
                    <a:schemeClr val="accent3"/>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880" tIns="89504" rIns="111880" bIns="89504" numCol="1" spcCol="0" rtlCol="0" fromWordArt="0" anchor="t" anchorCtr="0" forceAA="0" compatLnSpc="1">
              <a:prstTxWarp prst="textNoShape">
                <a:avLst/>
              </a:prstTxWarp>
              <a:noAutofit/>
            </a:bodyPr>
            <a:lstStyle/>
            <a:p>
              <a:pPr algn="ctr" defTabSz="570421" fontAlgn="base">
                <a:lnSpc>
                  <a:spcPct val="90000"/>
                </a:lnSpc>
                <a:spcBef>
                  <a:spcPct val="0"/>
                </a:spcBef>
                <a:spcAft>
                  <a:spcPct val="0"/>
                </a:spcAft>
                <a:defRPr/>
              </a:pPr>
              <a:endParaRPr lang="en-US" sz="1469" err="1">
                <a:gradFill>
                  <a:gsLst>
                    <a:gs pos="0">
                      <a:srgbClr val="FFFFFF"/>
                    </a:gs>
                    <a:gs pos="100000">
                      <a:srgbClr val="FFFFFF"/>
                    </a:gs>
                  </a:gsLst>
                  <a:lin ang="5400000" scaled="0"/>
                </a:gradFill>
                <a:latin typeface="Helvetica"/>
                <a:ea typeface="Segoe UI" pitchFamily="34" charset="0"/>
                <a:cs typeface="Segoe UI" pitchFamily="34" charset="0"/>
              </a:endParaRPr>
            </a:p>
          </p:txBody>
        </p:sp>
        <p:sp>
          <p:nvSpPr>
            <p:cNvPr id="155" name="Oval 154">
              <a:extLst>
                <a:ext uri="{FF2B5EF4-FFF2-40B4-BE49-F238E27FC236}">
                  <a16:creationId xmlns:a16="http://schemas.microsoft.com/office/drawing/2014/main" id="{EAA1D4F9-74D9-4EEB-AE50-7022C120EA1B}"/>
                </a:ext>
                <a:ext uri="{C183D7F6-B498-43B3-948B-1728B52AA6E4}">
                  <adec:decorative xmlns:adec="http://schemas.microsoft.com/office/drawing/2017/decorative" val="1"/>
                </a:ext>
              </a:extLst>
            </p:cNvPr>
            <p:cNvSpPr/>
            <p:nvPr/>
          </p:nvSpPr>
          <p:spPr bwMode="auto">
            <a:xfrm>
              <a:off x="6895357" y="4509845"/>
              <a:ext cx="1051393" cy="1051393"/>
            </a:xfrm>
            <a:prstGeom prst="ellipse">
              <a:avLst/>
            </a:prstGeom>
            <a:solidFill>
              <a:srgbClr val="191C2E"/>
            </a:solidFill>
            <a:ln w="25400">
              <a:gradFill>
                <a:gsLst>
                  <a:gs pos="0">
                    <a:schemeClr val="accent4"/>
                  </a:gs>
                  <a:gs pos="100000">
                    <a:schemeClr val="accent3"/>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880" tIns="89504" rIns="111880" bIns="89504" numCol="1" spcCol="0" rtlCol="0" fromWordArt="0" anchor="t" anchorCtr="0" forceAA="0" compatLnSpc="1">
              <a:prstTxWarp prst="textNoShape">
                <a:avLst/>
              </a:prstTxWarp>
              <a:noAutofit/>
            </a:bodyPr>
            <a:lstStyle/>
            <a:p>
              <a:pPr algn="ctr" defTabSz="570421" fontAlgn="base">
                <a:lnSpc>
                  <a:spcPct val="90000"/>
                </a:lnSpc>
                <a:spcBef>
                  <a:spcPct val="0"/>
                </a:spcBef>
                <a:spcAft>
                  <a:spcPct val="0"/>
                </a:spcAft>
                <a:defRPr/>
              </a:pPr>
              <a:endParaRPr lang="en-US" sz="1469" err="1">
                <a:gradFill>
                  <a:gsLst>
                    <a:gs pos="0">
                      <a:srgbClr val="FFFFFF"/>
                    </a:gs>
                    <a:gs pos="100000">
                      <a:srgbClr val="FFFFFF"/>
                    </a:gs>
                  </a:gsLst>
                  <a:lin ang="5400000" scaled="0"/>
                </a:gradFill>
                <a:latin typeface="Helvetica"/>
                <a:ea typeface="Segoe UI" pitchFamily="34" charset="0"/>
                <a:cs typeface="Segoe UI" pitchFamily="34" charset="0"/>
              </a:endParaRPr>
            </a:p>
          </p:txBody>
        </p:sp>
        <p:pic>
          <p:nvPicPr>
            <p:cNvPr id="156" name="Picture 155">
              <a:extLst>
                <a:ext uri="{FF2B5EF4-FFF2-40B4-BE49-F238E27FC236}">
                  <a16:creationId xmlns:a16="http://schemas.microsoft.com/office/drawing/2014/main" id="{7846055D-AA30-4635-BA06-D08B480A4AD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185823" y="4803596"/>
              <a:ext cx="485775" cy="485775"/>
            </a:xfrm>
            <a:prstGeom prst="rect">
              <a:avLst/>
            </a:prstGeom>
          </p:spPr>
        </p:pic>
        <p:pic>
          <p:nvPicPr>
            <p:cNvPr id="157" name="Picture 156">
              <a:extLst>
                <a:ext uri="{FF2B5EF4-FFF2-40B4-BE49-F238E27FC236}">
                  <a16:creationId xmlns:a16="http://schemas.microsoft.com/office/drawing/2014/main" id="{BD62CBF1-D0A7-4E31-8B45-7618D9B81B8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194976" y="4792654"/>
              <a:ext cx="470594" cy="485775"/>
            </a:xfrm>
            <a:prstGeom prst="rect">
              <a:avLst/>
            </a:prstGeom>
          </p:spPr>
        </p:pic>
        <p:pic>
          <p:nvPicPr>
            <p:cNvPr id="158" name="Picture 157">
              <a:extLst>
                <a:ext uri="{FF2B5EF4-FFF2-40B4-BE49-F238E27FC236}">
                  <a16:creationId xmlns:a16="http://schemas.microsoft.com/office/drawing/2014/main" id="{039D115D-FDFA-493A-A478-ED7FEF017C1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194975" y="2700719"/>
              <a:ext cx="485775" cy="485775"/>
            </a:xfrm>
            <a:prstGeom prst="rect">
              <a:avLst/>
            </a:prstGeom>
          </p:spPr>
        </p:pic>
        <p:pic>
          <p:nvPicPr>
            <p:cNvPr id="159" name="Picture 158">
              <a:extLst>
                <a:ext uri="{FF2B5EF4-FFF2-40B4-BE49-F238E27FC236}">
                  <a16:creationId xmlns:a16="http://schemas.microsoft.com/office/drawing/2014/main" id="{694B9200-1DE2-4F83-9034-3CD5270F8DB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07108" y="2700719"/>
              <a:ext cx="485775" cy="485775"/>
            </a:xfrm>
            <a:prstGeom prst="rect">
              <a:avLst/>
            </a:prstGeom>
          </p:spPr>
        </p:pic>
      </p:grpSp>
      <p:sp>
        <p:nvSpPr>
          <p:cNvPr id="42" name="TextBox 41">
            <a:extLst>
              <a:ext uri="{FF2B5EF4-FFF2-40B4-BE49-F238E27FC236}">
                <a16:creationId xmlns:a16="http://schemas.microsoft.com/office/drawing/2014/main" id="{92B47A26-0359-4F10-BA80-31B04CA5724F}"/>
              </a:ext>
            </a:extLst>
          </p:cNvPr>
          <p:cNvSpPr txBox="1"/>
          <p:nvPr/>
        </p:nvSpPr>
        <p:spPr>
          <a:xfrm>
            <a:off x="2020350" y="2435856"/>
            <a:ext cx="1953098" cy="242374"/>
          </a:xfrm>
          <a:prstGeom prst="rect">
            <a:avLst/>
          </a:prstGeom>
          <a:noFill/>
        </p:spPr>
        <p:txBody>
          <a:bodyPr wrap="square" lIns="0" tIns="0" rIns="0" bIns="0" rtlCol="0" anchor="t">
            <a:spAutoFit/>
          </a:bodyPr>
          <a:lstStyle/>
          <a:p>
            <a:pPr defTabSz="285750">
              <a:lnSpc>
                <a:spcPct val="90000"/>
              </a:lnSpc>
              <a:spcAft>
                <a:spcPts val="368"/>
              </a:spcAft>
              <a:defRPr/>
            </a:pPr>
            <a:r>
              <a:rPr lang="en-US" sz="1750" b="1">
                <a:solidFill>
                  <a:srgbClr val="D59DFF"/>
                </a:solidFill>
                <a:latin typeface="Helvetica" pitchFamily="2" charset="0"/>
                <a:cs typeface="Segoe UI Semibold" panose="020B0502040204020203" pitchFamily="34" charset="0"/>
              </a:rPr>
              <a:t>PRE-COMMIT</a:t>
            </a:r>
          </a:p>
        </p:txBody>
      </p:sp>
      <p:sp>
        <p:nvSpPr>
          <p:cNvPr id="49" name="TextBox 48">
            <a:extLst>
              <a:ext uri="{FF2B5EF4-FFF2-40B4-BE49-F238E27FC236}">
                <a16:creationId xmlns:a16="http://schemas.microsoft.com/office/drawing/2014/main" id="{06690A82-05EB-4E6B-A00A-3FD62D365B01}"/>
              </a:ext>
            </a:extLst>
          </p:cNvPr>
          <p:cNvSpPr txBox="1"/>
          <p:nvPr/>
        </p:nvSpPr>
        <p:spPr>
          <a:xfrm>
            <a:off x="2020350" y="2693828"/>
            <a:ext cx="1588994" cy="1363771"/>
          </a:xfrm>
          <a:prstGeom prst="rect">
            <a:avLst/>
          </a:prstGeom>
          <a:noFill/>
        </p:spPr>
        <p:txBody>
          <a:bodyPr wrap="square" lIns="0" tIns="0" rIns="0" bIns="0" rtlCol="0">
            <a:spAutoFit/>
          </a:bodyPr>
          <a:lstStyle/>
          <a:p>
            <a:pPr marL="105045" indent="-10504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panose="020B0502040204020203" pitchFamily="34" charset="0"/>
              </a:rPr>
              <a:t>Threat modeling</a:t>
            </a:r>
          </a:p>
          <a:p>
            <a:pPr marL="105045" indent="-10504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panose="020B0502040204020203" pitchFamily="34" charset="0"/>
              </a:rPr>
              <a:t>IDE security plug-in</a:t>
            </a:r>
          </a:p>
          <a:p>
            <a:pPr marL="105045" indent="-10504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panose="020B0502040204020203" pitchFamily="34" charset="0"/>
              </a:rPr>
              <a:t>Pre-commit hooks</a:t>
            </a:r>
          </a:p>
          <a:p>
            <a:pPr marL="105045" indent="-10504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panose="020B0502040204020203" pitchFamily="34" charset="0"/>
              </a:rPr>
              <a:t>Secure coding standards</a:t>
            </a:r>
          </a:p>
          <a:p>
            <a:pPr marL="105045" indent="-10504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panose="020B0502040204020203" pitchFamily="34" charset="0"/>
              </a:rPr>
              <a:t>Peer review</a:t>
            </a:r>
          </a:p>
        </p:txBody>
      </p:sp>
      <p:sp>
        <p:nvSpPr>
          <p:cNvPr id="53" name="TextBox 52">
            <a:extLst>
              <a:ext uri="{FF2B5EF4-FFF2-40B4-BE49-F238E27FC236}">
                <a16:creationId xmlns:a16="http://schemas.microsoft.com/office/drawing/2014/main" id="{FC76AC02-F32E-46AB-894F-23F9B758D7D6}"/>
              </a:ext>
            </a:extLst>
          </p:cNvPr>
          <p:cNvSpPr txBox="1"/>
          <p:nvPr/>
        </p:nvSpPr>
        <p:spPr>
          <a:xfrm>
            <a:off x="2020350" y="4418272"/>
            <a:ext cx="1953098" cy="484748"/>
          </a:xfrm>
          <a:prstGeom prst="rect">
            <a:avLst/>
          </a:prstGeom>
          <a:noFill/>
        </p:spPr>
        <p:txBody>
          <a:bodyPr wrap="square" lIns="0" tIns="0" rIns="0" bIns="0" rtlCol="0" anchor="t">
            <a:spAutoFit/>
          </a:bodyPr>
          <a:lstStyle/>
          <a:p>
            <a:pPr defTabSz="285750">
              <a:lnSpc>
                <a:spcPct val="90000"/>
              </a:lnSpc>
              <a:spcAft>
                <a:spcPts val="368"/>
              </a:spcAft>
              <a:defRPr/>
            </a:pPr>
            <a:r>
              <a:rPr lang="en-US" sz="1750" b="1">
                <a:solidFill>
                  <a:srgbClr val="D59DFF"/>
                </a:solidFill>
                <a:latin typeface="Helvetica" pitchFamily="2" charset="0"/>
                <a:cs typeface="Segoe UI Semibold" panose="020B0502040204020203" pitchFamily="34" charset="0"/>
              </a:rPr>
              <a:t>OPERATE &amp; MONITOR</a:t>
            </a:r>
          </a:p>
        </p:txBody>
      </p:sp>
      <p:sp>
        <p:nvSpPr>
          <p:cNvPr id="62" name="TextBox 61">
            <a:extLst>
              <a:ext uri="{FF2B5EF4-FFF2-40B4-BE49-F238E27FC236}">
                <a16:creationId xmlns:a16="http://schemas.microsoft.com/office/drawing/2014/main" id="{6F819270-7058-44E4-8C3D-917928172BD0}"/>
              </a:ext>
            </a:extLst>
          </p:cNvPr>
          <p:cNvSpPr txBox="1"/>
          <p:nvPr/>
        </p:nvSpPr>
        <p:spPr>
          <a:xfrm>
            <a:off x="2020350" y="4928839"/>
            <a:ext cx="1588994" cy="1132939"/>
          </a:xfrm>
          <a:prstGeom prst="rect">
            <a:avLst/>
          </a:prstGeom>
          <a:noFill/>
        </p:spPr>
        <p:txBody>
          <a:bodyPr wrap="square" lIns="0" tIns="0" rIns="0" bIns="0" rtlCol="0">
            <a:spAutoFit/>
          </a:bodyPr>
          <a:lstStyle/>
          <a:p>
            <a:pPr marL="105045" indent="-10504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panose="020B0502040204020203" pitchFamily="34" charset="0"/>
              </a:rPr>
              <a:t>Continuous monitoring</a:t>
            </a:r>
          </a:p>
          <a:p>
            <a:pPr marL="105045" indent="-10504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panose="020B0502040204020203" pitchFamily="34" charset="0"/>
              </a:rPr>
              <a:t>Threat intelligence</a:t>
            </a:r>
          </a:p>
          <a:p>
            <a:pPr marL="105045" indent="-10504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panose="020B0502040204020203" pitchFamily="34" charset="0"/>
              </a:rPr>
              <a:t>Blameless post-mortems </a:t>
            </a:r>
          </a:p>
        </p:txBody>
      </p:sp>
      <p:sp>
        <p:nvSpPr>
          <p:cNvPr id="67" name="TextBox 66">
            <a:extLst>
              <a:ext uri="{FF2B5EF4-FFF2-40B4-BE49-F238E27FC236}">
                <a16:creationId xmlns:a16="http://schemas.microsoft.com/office/drawing/2014/main" id="{DD3877C8-1FBB-43C0-AB61-FF15A0DF631C}"/>
              </a:ext>
            </a:extLst>
          </p:cNvPr>
          <p:cNvSpPr txBox="1"/>
          <p:nvPr/>
        </p:nvSpPr>
        <p:spPr>
          <a:xfrm>
            <a:off x="8179147" y="2527594"/>
            <a:ext cx="1953098" cy="242374"/>
          </a:xfrm>
          <a:prstGeom prst="rect">
            <a:avLst/>
          </a:prstGeom>
          <a:noFill/>
        </p:spPr>
        <p:txBody>
          <a:bodyPr wrap="square" lIns="0" tIns="0" rIns="0" bIns="0" rtlCol="0">
            <a:spAutoFit/>
          </a:bodyPr>
          <a:lstStyle/>
          <a:p>
            <a:pPr defTabSz="285750">
              <a:lnSpc>
                <a:spcPct val="90000"/>
              </a:lnSpc>
              <a:spcAft>
                <a:spcPts val="368"/>
              </a:spcAft>
              <a:defRPr/>
            </a:pPr>
            <a:r>
              <a:rPr lang="en-US" sz="1750" b="1">
                <a:solidFill>
                  <a:srgbClr val="D59DFF"/>
                </a:solidFill>
                <a:latin typeface="Helvetica" pitchFamily="2" charset="0"/>
                <a:cs typeface="Segoe UI Semibold" panose="020B0502040204020203" pitchFamily="34" charset="0"/>
              </a:rPr>
              <a:t>COMMIT (CI)</a:t>
            </a:r>
          </a:p>
        </p:txBody>
      </p:sp>
      <p:sp>
        <p:nvSpPr>
          <p:cNvPr id="71" name="TextBox 70">
            <a:extLst>
              <a:ext uri="{FF2B5EF4-FFF2-40B4-BE49-F238E27FC236}">
                <a16:creationId xmlns:a16="http://schemas.microsoft.com/office/drawing/2014/main" id="{10A09498-7AC3-4FF8-9DAA-756235438F34}"/>
              </a:ext>
            </a:extLst>
          </p:cNvPr>
          <p:cNvSpPr txBox="1"/>
          <p:nvPr/>
        </p:nvSpPr>
        <p:spPr>
          <a:xfrm>
            <a:off x="8179148" y="2782553"/>
            <a:ext cx="1706231" cy="1132939"/>
          </a:xfrm>
          <a:prstGeom prst="rect">
            <a:avLst/>
          </a:prstGeom>
          <a:noFill/>
        </p:spPr>
        <p:txBody>
          <a:bodyPr wrap="square" lIns="0" tIns="0" rIns="0" bIns="0" rtlCol="0">
            <a:spAutoFit/>
          </a:bodyPr>
          <a:lstStyle/>
          <a:p>
            <a:pPr marL="104775" indent="-10477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panose="020B0502040204020203" pitchFamily="34" charset="0"/>
              </a:rPr>
              <a:t>Static code analysis</a:t>
            </a:r>
            <a:endParaRPr lang="en-US" sz="1250">
              <a:solidFill>
                <a:prstClr val="black"/>
              </a:solidFill>
              <a:latin typeface="Helvetica" pitchFamily="2" charset="0"/>
            </a:endParaRPr>
          </a:p>
          <a:p>
            <a:pPr marL="104775" indent="-10477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panose="020B0502040204020203" pitchFamily="34" charset="0"/>
              </a:rPr>
              <a:t>Security unit tests</a:t>
            </a:r>
          </a:p>
          <a:p>
            <a:pPr marL="104775" indent="-10477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panose="020B0502040204020203" pitchFamily="34" charset="0"/>
              </a:rPr>
              <a:t>Dependency management</a:t>
            </a:r>
          </a:p>
          <a:p>
            <a:pPr marL="104775" indent="-10477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a:rPr>
              <a:t>Credential scanning</a:t>
            </a:r>
            <a:endParaRPr lang="en-US" sz="1250">
              <a:solidFill>
                <a:prstClr val="white"/>
              </a:solidFill>
              <a:latin typeface="Helvetica" pitchFamily="2" charset="0"/>
              <a:cs typeface="Segoe UI" panose="020B0502040204020203" pitchFamily="34" charset="0"/>
            </a:endParaRPr>
          </a:p>
        </p:txBody>
      </p:sp>
      <p:sp>
        <p:nvSpPr>
          <p:cNvPr id="72" name="TextBox 71">
            <a:extLst>
              <a:ext uri="{FF2B5EF4-FFF2-40B4-BE49-F238E27FC236}">
                <a16:creationId xmlns:a16="http://schemas.microsoft.com/office/drawing/2014/main" id="{BFAA4D17-C4A1-4D79-90DE-3220CE2DB6C5}"/>
              </a:ext>
            </a:extLst>
          </p:cNvPr>
          <p:cNvSpPr txBox="1"/>
          <p:nvPr/>
        </p:nvSpPr>
        <p:spPr>
          <a:xfrm>
            <a:off x="8180855" y="4648062"/>
            <a:ext cx="1953098" cy="242374"/>
          </a:xfrm>
          <a:prstGeom prst="rect">
            <a:avLst/>
          </a:prstGeom>
          <a:noFill/>
        </p:spPr>
        <p:txBody>
          <a:bodyPr wrap="square" lIns="0" tIns="0" rIns="0" bIns="0" rtlCol="0">
            <a:spAutoFit/>
          </a:bodyPr>
          <a:lstStyle/>
          <a:p>
            <a:pPr defTabSz="285750">
              <a:lnSpc>
                <a:spcPct val="90000"/>
              </a:lnSpc>
              <a:spcAft>
                <a:spcPts val="368"/>
              </a:spcAft>
              <a:defRPr/>
            </a:pPr>
            <a:r>
              <a:rPr lang="en-US" sz="1750" b="1">
                <a:solidFill>
                  <a:srgbClr val="D59DFF"/>
                </a:solidFill>
                <a:latin typeface="Helvetica" pitchFamily="2" charset="0"/>
                <a:cs typeface="Segoe UI Semibold" panose="020B0502040204020203" pitchFamily="34" charset="0"/>
              </a:rPr>
              <a:t>DEPLOY (CD)</a:t>
            </a:r>
          </a:p>
        </p:txBody>
      </p:sp>
      <p:sp>
        <p:nvSpPr>
          <p:cNvPr id="74" name="TextBox 73">
            <a:extLst>
              <a:ext uri="{FF2B5EF4-FFF2-40B4-BE49-F238E27FC236}">
                <a16:creationId xmlns:a16="http://schemas.microsoft.com/office/drawing/2014/main" id="{0D890966-55ED-4419-8777-8B74FC14D98B}"/>
              </a:ext>
            </a:extLst>
          </p:cNvPr>
          <p:cNvSpPr txBox="1"/>
          <p:nvPr/>
        </p:nvSpPr>
        <p:spPr>
          <a:xfrm>
            <a:off x="8180855" y="4903020"/>
            <a:ext cx="1951391" cy="1363771"/>
          </a:xfrm>
          <a:prstGeom prst="rect">
            <a:avLst/>
          </a:prstGeom>
          <a:noFill/>
        </p:spPr>
        <p:txBody>
          <a:bodyPr wrap="square" lIns="0" tIns="0" rIns="0" bIns="0" rtlCol="0">
            <a:spAutoFit/>
          </a:bodyPr>
          <a:lstStyle/>
          <a:p>
            <a:pPr marL="104775" indent="-104775" defTabSz="285750">
              <a:lnSpc>
                <a:spcPct val="120000"/>
              </a:lnSpc>
              <a:buClr>
                <a:srgbClr val="D59DFF"/>
              </a:buClr>
              <a:buFont typeface="Arial" panose="020B0604020202020204" pitchFamily="34" charset="0"/>
              <a:buChar char="•"/>
            </a:pPr>
            <a:r>
              <a:rPr lang="en-US" sz="1250">
                <a:solidFill>
                  <a:prstClr val="white"/>
                </a:solidFill>
                <a:latin typeface="Helvetica"/>
                <a:cs typeface="Segoe UI"/>
              </a:rPr>
              <a:t>Infra as code (</a:t>
            </a:r>
            <a:r>
              <a:rPr lang="en-US" sz="1250" err="1">
                <a:solidFill>
                  <a:prstClr val="white"/>
                </a:solidFill>
                <a:latin typeface="Helvetica"/>
                <a:cs typeface="Segoe UI"/>
              </a:rPr>
              <a:t>IaC</a:t>
            </a:r>
            <a:r>
              <a:rPr lang="en-US" sz="1250">
                <a:solidFill>
                  <a:prstClr val="white"/>
                </a:solidFill>
                <a:latin typeface="Helvetica"/>
                <a:cs typeface="Segoe UI"/>
              </a:rPr>
              <a:t>)</a:t>
            </a:r>
          </a:p>
          <a:p>
            <a:pPr marL="104775" indent="-104775" defTabSz="285750">
              <a:lnSpc>
                <a:spcPct val="120000"/>
              </a:lnSpc>
              <a:buClr>
                <a:srgbClr val="D59DFF"/>
              </a:buClr>
              <a:buFont typeface="Arial" panose="020B0604020202020204" pitchFamily="34" charset="0"/>
              <a:buChar char="•"/>
            </a:pPr>
            <a:r>
              <a:rPr lang="en-US" sz="1250">
                <a:solidFill>
                  <a:prstClr val="white"/>
                </a:solidFill>
                <a:latin typeface="Helvetica"/>
                <a:cs typeface="Segoe UI"/>
              </a:rPr>
              <a:t>Dynamic security scanning</a:t>
            </a:r>
          </a:p>
          <a:p>
            <a:pPr marL="104775" indent="-104775" defTabSz="285750">
              <a:lnSpc>
                <a:spcPct val="120000"/>
              </a:lnSpc>
              <a:buClr>
                <a:srgbClr val="D59DFF"/>
              </a:buClr>
              <a:buFont typeface="Arial" panose="020B0604020202020204" pitchFamily="34" charset="0"/>
              <a:buChar char="•"/>
            </a:pPr>
            <a:r>
              <a:rPr lang="en-US" sz="1250">
                <a:solidFill>
                  <a:prstClr val="white"/>
                </a:solidFill>
                <a:latin typeface="Helvetica"/>
                <a:cs typeface="Segoe UI"/>
              </a:rPr>
              <a:t>Cloud configuration checks</a:t>
            </a:r>
            <a:endParaRPr lang="en-US" sz="1250">
              <a:solidFill>
                <a:prstClr val="white"/>
              </a:solidFill>
              <a:latin typeface="Helvetica" pitchFamily="2" charset="0"/>
              <a:cs typeface="Segoe UI" panose="020B0502040204020203" pitchFamily="34" charset="0"/>
            </a:endParaRPr>
          </a:p>
          <a:p>
            <a:pPr marL="104775" indent="-104775" defTabSz="285750">
              <a:lnSpc>
                <a:spcPct val="120000"/>
              </a:lnSpc>
              <a:buClr>
                <a:srgbClr val="D59DFF"/>
              </a:buClr>
              <a:buFont typeface="Arial" panose="020B0604020202020204" pitchFamily="34" charset="0"/>
              <a:buChar char="•"/>
            </a:pPr>
            <a:r>
              <a:rPr lang="en-US" sz="1250">
                <a:solidFill>
                  <a:prstClr val="white"/>
                </a:solidFill>
                <a:latin typeface="Helvetica"/>
                <a:cs typeface="Segoe UI"/>
              </a:rPr>
              <a:t>Security acceptance tests</a:t>
            </a:r>
          </a:p>
        </p:txBody>
      </p:sp>
      <p:sp>
        <p:nvSpPr>
          <p:cNvPr id="2" name="TextBox 1">
            <a:extLst>
              <a:ext uri="{FF2B5EF4-FFF2-40B4-BE49-F238E27FC236}">
                <a16:creationId xmlns:a16="http://schemas.microsoft.com/office/drawing/2014/main" id="{3DA03468-E2B7-734C-BD35-1AA36C837147}"/>
              </a:ext>
            </a:extLst>
          </p:cNvPr>
          <p:cNvSpPr txBox="1"/>
          <p:nvPr/>
        </p:nvSpPr>
        <p:spPr>
          <a:xfrm>
            <a:off x="3378267" y="6473394"/>
            <a:ext cx="8188757" cy="323165"/>
          </a:xfrm>
          <a:prstGeom prst="rect">
            <a:avLst/>
          </a:prstGeom>
          <a:noFill/>
        </p:spPr>
        <p:txBody>
          <a:bodyPr wrap="square">
            <a:spAutoFit/>
          </a:bodyPr>
          <a:lstStyle/>
          <a:p>
            <a:pPr algn="r" defTabSz="285750"/>
            <a:r>
              <a:rPr lang="en-US" sz="1500">
                <a:solidFill>
                  <a:srgbClr val="BFE8F6"/>
                </a:solidFill>
                <a:latin typeface="Helvetica"/>
              </a:rPr>
              <a:t> </a:t>
            </a:r>
            <a:r>
              <a:rPr lang="en-US" sz="1500">
                <a:solidFill>
                  <a:srgbClr val="BFE8F6"/>
                </a:solidFill>
                <a:latin typeface="Helvetica"/>
                <a:hlinkClick r:id="rId8">
                  <a:extLst>
                    <a:ext uri="{A12FA001-AC4F-418D-AE19-62706E023703}">
                      <ahyp:hlinkClr xmlns:ahyp="http://schemas.microsoft.com/office/drawing/2018/hyperlinkcolor" val="tx"/>
                    </a:ext>
                  </a:extLst>
                </a:hlinkClick>
              </a:rPr>
              <a:t>https://docs.microsoft.com/en-us/devops/operate/security-in-devops</a:t>
            </a:r>
            <a:r>
              <a:rPr lang="en-US" sz="1500">
                <a:solidFill>
                  <a:srgbClr val="BFE8F6"/>
                </a:solidFill>
                <a:latin typeface="Helvetica"/>
              </a:rPr>
              <a:t> </a:t>
            </a:r>
          </a:p>
        </p:txBody>
      </p:sp>
    </p:spTree>
    <p:extLst>
      <p:ext uri="{BB962C8B-B14F-4D97-AF65-F5344CB8AC3E}">
        <p14:creationId xmlns:p14="http://schemas.microsoft.com/office/powerpoint/2010/main" val="215294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34B655BA-10A4-4A57-89DB-CFFBE1CA1E33}"/>
              </a:ext>
            </a:extLst>
          </p:cNvPr>
          <p:cNvSpPr txBox="1">
            <a:spLocks/>
          </p:cNvSpPr>
          <p:nvPr/>
        </p:nvSpPr>
        <p:spPr>
          <a:xfrm>
            <a:off x="657106" y="671121"/>
            <a:ext cx="4829294"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rPr>
              <a:t>Change how you collaborate, develop, and deliver</a:t>
            </a:r>
            <a:endParaRPr lang="en-US" sz="1600" b="0">
              <a:solidFill>
                <a:srgbClr val="5ACBF0"/>
              </a:solidFill>
              <a:ea typeface="Segoe UI" charset="0"/>
              <a:cs typeface="Segoe UI" charset="0"/>
            </a:endParaRPr>
          </a:p>
        </p:txBody>
      </p:sp>
      <p:sp>
        <p:nvSpPr>
          <p:cNvPr id="6" name="Title 6">
            <a:extLst>
              <a:ext uri="{FF2B5EF4-FFF2-40B4-BE49-F238E27FC236}">
                <a16:creationId xmlns:a16="http://schemas.microsoft.com/office/drawing/2014/main" id="{34B655BA-10A4-4A57-89DB-CFFBE1CA1E33}"/>
              </a:ext>
            </a:extLst>
          </p:cNvPr>
          <p:cNvSpPr txBox="1">
            <a:spLocks/>
          </p:cNvSpPr>
          <p:nvPr/>
        </p:nvSpPr>
        <p:spPr>
          <a:xfrm>
            <a:off x="657107" y="1022892"/>
            <a:ext cx="6081318" cy="663031"/>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Drive toward test automation</a:t>
            </a:r>
          </a:p>
        </p:txBody>
      </p:sp>
      <p:cxnSp>
        <p:nvCxnSpPr>
          <p:cNvPr id="12" name="Straight Connector 11"/>
          <p:cNvCxnSpPr/>
          <p:nvPr/>
        </p:nvCxnSpPr>
        <p:spPr>
          <a:xfrm>
            <a:off x="657107" y="3573863"/>
            <a:ext cx="10853576"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78D1F84-EF09-7545-B79F-3D9C91575DDC}"/>
              </a:ext>
            </a:extLst>
          </p:cNvPr>
          <p:cNvSpPr/>
          <p:nvPr/>
        </p:nvSpPr>
        <p:spPr>
          <a:xfrm>
            <a:off x="558494" y="2581051"/>
            <a:ext cx="2586426" cy="707886"/>
          </a:xfrm>
          <a:prstGeom prst="rect">
            <a:avLst/>
          </a:prstGeom>
        </p:spPr>
        <p:txBody>
          <a:bodyPr wrap="square">
            <a:spAutoFit/>
          </a:bodyPr>
          <a:lstStyle/>
          <a:p>
            <a:r>
              <a:rPr lang="en-US" sz="2000">
                <a:solidFill>
                  <a:srgbClr val="0078D4"/>
                </a:solidFill>
                <a:latin typeface="+mj-lt"/>
              </a:rPr>
              <a:t>Long running functional tests</a:t>
            </a:r>
          </a:p>
        </p:txBody>
      </p:sp>
      <p:sp>
        <p:nvSpPr>
          <p:cNvPr id="23" name="Rectangle 22">
            <a:extLst>
              <a:ext uri="{FF2B5EF4-FFF2-40B4-BE49-F238E27FC236}">
                <a16:creationId xmlns:a16="http://schemas.microsoft.com/office/drawing/2014/main" id="{378D1F84-EF09-7545-B79F-3D9C91575DDC}"/>
              </a:ext>
            </a:extLst>
          </p:cNvPr>
          <p:cNvSpPr/>
          <p:nvPr/>
        </p:nvSpPr>
        <p:spPr>
          <a:xfrm>
            <a:off x="8124669" y="2581051"/>
            <a:ext cx="3386014" cy="707886"/>
          </a:xfrm>
          <a:prstGeom prst="rect">
            <a:avLst/>
          </a:prstGeom>
        </p:spPr>
        <p:txBody>
          <a:bodyPr wrap="square">
            <a:spAutoFit/>
          </a:bodyPr>
          <a:lstStyle/>
          <a:p>
            <a:pPr algn="r"/>
            <a:r>
              <a:rPr lang="en-US" sz="2000">
                <a:solidFill>
                  <a:srgbClr val="5ACBF0"/>
                </a:solidFill>
                <a:latin typeface="+mj-lt"/>
              </a:rPr>
              <a:t>Shifted to unit tests from automated functional tests</a:t>
            </a:r>
          </a:p>
        </p:txBody>
      </p:sp>
      <p:grpSp>
        <p:nvGrpSpPr>
          <p:cNvPr id="28" name="Group 27"/>
          <p:cNvGrpSpPr/>
          <p:nvPr/>
        </p:nvGrpSpPr>
        <p:grpSpPr>
          <a:xfrm rot="5400000">
            <a:off x="11266976" y="3491558"/>
            <a:ext cx="322804" cy="164610"/>
            <a:chOff x="6340839" y="4429247"/>
            <a:chExt cx="779672" cy="397586"/>
          </a:xfrm>
        </p:grpSpPr>
        <p:cxnSp>
          <p:nvCxnSpPr>
            <p:cNvPr id="26" name="Straight Connector 25"/>
            <p:cNvCxnSpPr/>
            <p:nvPr/>
          </p:nvCxnSpPr>
          <p:spPr>
            <a:xfrm flipV="1">
              <a:off x="6340839" y="4429247"/>
              <a:ext cx="397586" cy="397586"/>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6722925" y="4429247"/>
              <a:ext cx="397586" cy="397586"/>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57" name="Picture 156">
            <a:extLst>
              <a:ext uri="{FF2B5EF4-FFF2-40B4-BE49-F238E27FC236}">
                <a16:creationId xmlns:a16="http://schemas.microsoft.com/office/drawing/2014/main" id="{F83181D8-D815-426B-8495-D4031CE205BE}"/>
              </a:ext>
            </a:extLst>
          </p:cNvPr>
          <p:cNvPicPr>
            <a:picLocks noChangeAspect="1"/>
          </p:cNvPicPr>
          <p:nvPr/>
        </p:nvPicPr>
        <p:blipFill>
          <a:blip r:embed="rId3"/>
          <a:stretch>
            <a:fillRect/>
          </a:stretch>
        </p:blipFill>
        <p:spPr>
          <a:xfrm>
            <a:off x="484572" y="3835017"/>
            <a:ext cx="11222855" cy="2852405"/>
          </a:xfrm>
          <a:prstGeom prst="rect">
            <a:avLst/>
          </a:prstGeom>
        </p:spPr>
      </p:pic>
    </p:spTree>
    <p:extLst>
      <p:ext uri="{BB962C8B-B14F-4D97-AF65-F5344CB8AC3E}">
        <p14:creationId xmlns:p14="http://schemas.microsoft.com/office/powerpoint/2010/main" val="3066764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txBox="1">
            <a:spLocks/>
          </p:cNvSpPr>
          <p:nvPr/>
        </p:nvSpPr>
        <p:spPr>
          <a:xfrm>
            <a:off x="657106" y="671121"/>
            <a:ext cx="4829294"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rPr>
              <a:t>Change how you collaborate, develop, and deliver</a:t>
            </a:r>
            <a:endParaRPr lang="en-US" sz="1600" b="0">
              <a:solidFill>
                <a:srgbClr val="5ACBF0"/>
              </a:solidFill>
              <a:ea typeface="Segoe UI" charset="0"/>
              <a:cs typeface="Segoe UI" charset="0"/>
            </a:endParaRPr>
          </a:p>
        </p:txBody>
      </p:sp>
      <p:sp>
        <p:nvSpPr>
          <p:cNvPr id="8" name="Title 6">
            <a:extLst>
              <a:ext uri="{FF2B5EF4-FFF2-40B4-BE49-F238E27FC236}">
                <a16:creationId xmlns:a16="http://schemas.microsoft.com/office/drawing/2014/main" id="{34B655BA-10A4-4A57-89DB-CFFBE1CA1E33}"/>
              </a:ext>
            </a:extLst>
          </p:cNvPr>
          <p:cNvSpPr txBox="1">
            <a:spLocks/>
          </p:cNvSpPr>
          <p:nvPr/>
        </p:nvSpPr>
        <p:spPr>
          <a:xfrm>
            <a:off x="657107" y="1022892"/>
            <a:ext cx="6081318" cy="663031"/>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Utilize pull requests</a:t>
            </a:r>
          </a:p>
        </p:txBody>
      </p:sp>
      <p:sp>
        <p:nvSpPr>
          <p:cNvPr id="14" name="Rectangle 13">
            <a:extLst>
              <a:ext uri="{FF2B5EF4-FFF2-40B4-BE49-F238E27FC236}">
                <a16:creationId xmlns:a16="http://schemas.microsoft.com/office/drawing/2014/main" id="{378D1F84-EF09-7545-B79F-3D9C91575DDC}"/>
              </a:ext>
            </a:extLst>
          </p:cNvPr>
          <p:cNvSpPr/>
          <p:nvPr/>
        </p:nvSpPr>
        <p:spPr>
          <a:xfrm>
            <a:off x="535132" y="2966257"/>
            <a:ext cx="3493878" cy="2569934"/>
          </a:xfrm>
          <a:prstGeom prst="rect">
            <a:avLst/>
          </a:prstGeom>
        </p:spPr>
        <p:txBody>
          <a:bodyPr wrap="square">
            <a:spAutoFit/>
          </a:bodyPr>
          <a:lstStyle/>
          <a:p>
            <a:pPr>
              <a:lnSpc>
                <a:spcPct val="95000"/>
              </a:lnSpc>
              <a:spcAft>
                <a:spcPts val="1200"/>
              </a:spcAft>
            </a:pPr>
            <a:r>
              <a:rPr lang="en-US" sz="2000">
                <a:solidFill>
                  <a:srgbClr val="5ACBF0"/>
                </a:solidFill>
                <a:latin typeface="+mj-lt"/>
              </a:rPr>
              <a:t>Control changes</a:t>
            </a:r>
          </a:p>
          <a:p>
            <a:pPr fontAlgn="base">
              <a:spcAft>
                <a:spcPts val="2400"/>
              </a:spcAft>
            </a:pPr>
            <a:r>
              <a:rPr lang="en-US" sz="1600">
                <a:solidFill>
                  <a:schemeClr val="bg1"/>
                </a:solidFill>
              </a:rPr>
              <a:t>Pull requests are the first gate to control how changes get merged to the master. </a:t>
            </a:r>
          </a:p>
          <a:p>
            <a:pPr fontAlgn="base">
              <a:spcAft>
                <a:spcPts val="2400"/>
              </a:spcAft>
            </a:pPr>
            <a:r>
              <a:rPr lang="en-US" sz="1600">
                <a:solidFill>
                  <a:schemeClr val="bg1"/>
                </a:solidFill>
              </a:rPr>
              <a:t>Limit human error and ensure only high-quality code gets merged with detailed permissions, policies, and status checks.</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075441" y="1685923"/>
            <a:ext cx="5116559" cy="32766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50967" y="1151471"/>
            <a:ext cx="5741033" cy="5328836"/>
          </a:xfrm>
          <a:prstGeom prst="rect">
            <a:avLst/>
          </a:prstGeom>
        </p:spPr>
      </p:pic>
      <p:sp>
        <p:nvSpPr>
          <p:cNvPr id="16" name="Parallelogram 15"/>
          <p:cNvSpPr/>
          <p:nvPr/>
        </p:nvSpPr>
        <p:spPr bwMode="auto">
          <a:xfrm>
            <a:off x="5872377" y="578843"/>
            <a:ext cx="3493878" cy="2865123"/>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16057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p:cNvSpPr/>
          <p:nvPr/>
        </p:nvSpPr>
        <p:spPr bwMode="auto">
          <a:xfrm>
            <a:off x="7972053" y="0"/>
            <a:ext cx="4219947"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68085" y="3443285"/>
            <a:ext cx="12834621" cy="3414715"/>
          </a:xfrm>
          <a:prstGeom prst="rect">
            <a:avLst/>
          </a:prstGeom>
        </p:spPr>
      </p:pic>
      <p:sp>
        <p:nvSpPr>
          <p:cNvPr id="18" name="Title 6">
            <a:extLst>
              <a:ext uri="{FF2B5EF4-FFF2-40B4-BE49-F238E27FC236}">
                <a16:creationId xmlns:a16="http://schemas.microsoft.com/office/drawing/2014/main" id="{34B655BA-10A4-4A57-89DB-CFFBE1CA1E33}"/>
              </a:ext>
            </a:extLst>
          </p:cNvPr>
          <p:cNvSpPr txBox="1">
            <a:spLocks/>
          </p:cNvSpPr>
          <p:nvPr/>
        </p:nvSpPr>
        <p:spPr>
          <a:xfrm>
            <a:off x="657107" y="1022892"/>
            <a:ext cx="4843361" cy="125679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Green means green, red means red</a:t>
            </a:r>
          </a:p>
        </p:txBody>
      </p:sp>
      <p:sp>
        <p:nvSpPr>
          <p:cNvPr id="19" name="Title 6">
            <a:extLst>
              <a:ext uri="{FF2B5EF4-FFF2-40B4-BE49-F238E27FC236}">
                <a16:creationId xmlns:a16="http://schemas.microsoft.com/office/drawing/2014/main" id="{468BC295-A667-E849-901C-1A00FEB308A0}"/>
              </a:ext>
            </a:extLst>
          </p:cNvPr>
          <p:cNvSpPr txBox="1">
            <a:spLocks/>
          </p:cNvSpPr>
          <p:nvPr/>
        </p:nvSpPr>
        <p:spPr>
          <a:xfrm>
            <a:off x="657107" y="671121"/>
            <a:ext cx="4969970"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rPr>
              <a:t>Change how you collaborate, develop, and deliver</a:t>
            </a:r>
            <a:endParaRPr lang="en-US" sz="1600" b="0">
              <a:solidFill>
                <a:srgbClr val="5ACBF0"/>
              </a:solidFill>
              <a:ea typeface="Segoe UI" charset="0"/>
              <a:cs typeface="Segoe UI" charset="0"/>
            </a:endParaRPr>
          </a:p>
        </p:txBody>
      </p:sp>
      <p:sp>
        <p:nvSpPr>
          <p:cNvPr id="20" name="Rectangle 19">
            <a:extLst>
              <a:ext uri="{FF2B5EF4-FFF2-40B4-BE49-F238E27FC236}">
                <a16:creationId xmlns:a16="http://schemas.microsoft.com/office/drawing/2014/main" id="{378D1F84-EF09-7545-B79F-3D9C91575DDC}"/>
              </a:ext>
            </a:extLst>
          </p:cNvPr>
          <p:cNvSpPr/>
          <p:nvPr/>
        </p:nvSpPr>
        <p:spPr>
          <a:xfrm>
            <a:off x="535132" y="2966257"/>
            <a:ext cx="3479786" cy="2308324"/>
          </a:xfrm>
          <a:prstGeom prst="rect">
            <a:avLst/>
          </a:prstGeom>
        </p:spPr>
        <p:txBody>
          <a:bodyPr wrap="square">
            <a:spAutoFit/>
          </a:bodyPr>
          <a:lstStyle/>
          <a:p>
            <a:pPr>
              <a:lnSpc>
                <a:spcPct val="95000"/>
              </a:lnSpc>
              <a:spcAft>
                <a:spcPts val="1200"/>
              </a:spcAft>
            </a:pPr>
            <a:r>
              <a:rPr lang="en-US" sz="2000">
                <a:solidFill>
                  <a:srgbClr val="5ACBF0"/>
                </a:solidFill>
                <a:latin typeface="+mj-lt"/>
              </a:rPr>
              <a:t>Test control whether PR can merge to the master branch</a:t>
            </a:r>
          </a:p>
          <a:p>
            <a:pPr fontAlgn="base"/>
            <a:r>
              <a:rPr lang="en-US" sz="1600">
                <a:solidFill>
                  <a:schemeClr val="bg1"/>
                </a:solidFill>
              </a:rPr>
              <a:t>Core tests run before pull </a:t>
            </a:r>
            <a:br>
              <a:rPr lang="en-US" sz="1600">
                <a:solidFill>
                  <a:schemeClr val="bg1"/>
                </a:solidFill>
              </a:rPr>
            </a:br>
            <a:r>
              <a:rPr lang="en-US" sz="1600">
                <a:solidFill>
                  <a:schemeClr val="bg1"/>
                </a:solidFill>
              </a:rPr>
              <a:t>request is merged with a 100% </a:t>
            </a:r>
            <a:br>
              <a:rPr lang="en-US" sz="1600">
                <a:solidFill>
                  <a:schemeClr val="bg1"/>
                </a:solidFill>
              </a:rPr>
            </a:br>
            <a:r>
              <a:rPr lang="en-US" sz="1600">
                <a:solidFill>
                  <a:schemeClr val="bg1"/>
                </a:solidFill>
              </a:rPr>
              <a:t>pass required to advance.</a:t>
            </a:r>
          </a:p>
          <a:p>
            <a:pPr fontAlgn="base"/>
            <a:endParaRPr lang="en-US" sz="1600">
              <a:solidFill>
                <a:schemeClr val="bg1"/>
              </a:solidFill>
            </a:endParaRPr>
          </a:p>
          <a:p>
            <a:pPr fontAlgn="base"/>
            <a:r>
              <a:rPr lang="en-US" sz="1600">
                <a:solidFill>
                  <a:schemeClr val="bg1"/>
                </a:solidFill>
              </a:rPr>
              <a:t>Rolling tests continue to </a:t>
            </a:r>
            <a:br>
              <a:rPr lang="en-US" sz="1600">
                <a:solidFill>
                  <a:schemeClr val="bg1"/>
                </a:solidFill>
              </a:rPr>
            </a:br>
            <a:r>
              <a:rPr lang="en-US" sz="1600">
                <a:solidFill>
                  <a:schemeClr val="bg1"/>
                </a:solidFill>
              </a:rPr>
              <a:t>run in production.</a:t>
            </a:r>
          </a:p>
        </p:txBody>
      </p:sp>
      <p:sp>
        <p:nvSpPr>
          <p:cNvPr id="21" name="Title 6">
            <a:extLst>
              <a:ext uri="{FF2B5EF4-FFF2-40B4-BE49-F238E27FC236}">
                <a16:creationId xmlns:a16="http://schemas.microsoft.com/office/drawing/2014/main" id="{34B655BA-10A4-4A57-89DB-CFFBE1CA1E33}"/>
              </a:ext>
            </a:extLst>
          </p:cNvPr>
          <p:cNvSpPr txBox="1">
            <a:spLocks/>
          </p:cNvSpPr>
          <p:nvPr/>
        </p:nvSpPr>
        <p:spPr>
          <a:xfrm>
            <a:off x="8668043" y="885656"/>
            <a:ext cx="2632561" cy="157740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endParaRPr lang="en-US" sz="2000" b="0">
              <a:solidFill>
                <a:schemeClr val="bg1"/>
              </a:solidFill>
            </a:endParaRPr>
          </a:p>
        </p:txBody>
      </p:sp>
      <p:pic>
        <p:nvPicPr>
          <p:cNvPr id="10" name="Picture 9">
            <a:extLst>
              <a:ext uri="{FF2B5EF4-FFF2-40B4-BE49-F238E27FC236}">
                <a16:creationId xmlns:a16="http://schemas.microsoft.com/office/drawing/2014/main" id="{0F54241E-349B-4723-BD2E-4135AE08C634}"/>
              </a:ext>
            </a:extLst>
          </p:cNvPr>
          <p:cNvPicPr>
            <a:picLocks noChangeAspect="1"/>
          </p:cNvPicPr>
          <p:nvPr/>
        </p:nvPicPr>
        <p:blipFill>
          <a:blip r:embed="rId3"/>
          <a:stretch>
            <a:fillRect/>
          </a:stretch>
        </p:blipFill>
        <p:spPr>
          <a:xfrm>
            <a:off x="6201908" y="3776563"/>
            <a:ext cx="8400656" cy="3081437"/>
          </a:xfrm>
          <a:prstGeom prst="rect">
            <a:avLst/>
          </a:prstGeom>
        </p:spPr>
      </p:pic>
      <p:pic>
        <p:nvPicPr>
          <p:cNvPr id="22" name="Picture 21"/>
          <p:cNvPicPr>
            <a:picLocks noChangeAspect="1"/>
          </p:cNvPicPr>
          <p:nvPr/>
        </p:nvPicPr>
        <p:blipFill rotWithShape="1">
          <a:blip r:embed="rId4" cstate="print">
            <a:extLst>
              <a:ext uri="{28A0092B-C50C-407E-A947-70E740481C1C}">
                <a14:useLocalDpi xmlns:a14="http://schemas.microsoft.com/office/drawing/2010/main"/>
              </a:ext>
            </a:extLst>
          </a:blip>
          <a:srcRect b="29091"/>
          <a:stretch/>
        </p:blipFill>
        <p:spPr>
          <a:xfrm>
            <a:off x="3786038" y="2760123"/>
            <a:ext cx="7993496" cy="4097877"/>
          </a:xfrm>
          <a:prstGeom prst="rect">
            <a:avLst/>
          </a:prstGeom>
        </p:spPr>
      </p:pic>
      <p:sp>
        <p:nvSpPr>
          <p:cNvPr id="24" name="Parallelogram 23"/>
          <p:cNvSpPr/>
          <p:nvPr/>
        </p:nvSpPr>
        <p:spPr bwMode="auto">
          <a:xfrm>
            <a:off x="6096000" y="2760123"/>
            <a:ext cx="3479786" cy="2713478"/>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25CBA65-070C-4FC8-820A-1AD3E0FBDF52}"/>
              </a:ext>
            </a:extLst>
          </p:cNvPr>
          <p:cNvSpPr/>
          <p:nvPr/>
        </p:nvSpPr>
        <p:spPr bwMode="auto">
          <a:xfrm>
            <a:off x="11439161" y="14285"/>
            <a:ext cx="892561"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Tree>
    <p:extLst>
      <p:ext uri="{BB962C8B-B14F-4D97-AF65-F5344CB8AC3E}">
        <p14:creationId xmlns:p14="http://schemas.microsoft.com/office/powerpoint/2010/main" val="1234214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34B655BA-10A4-4A57-89DB-CFFBE1CA1E33}"/>
              </a:ext>
            </a:extLst>
          </p:cNvPr>
          <p:cNvSpPr txBox="1">
            <a:spLocks/>
          </p:cNvSpPr>
          <p:nvPr/>
        </p:nvSpPr>
        <p:spPr>
          <a:xfrm>
            <a:off x="657107" y="1022892"/>
            <a:ext cx="4843361" cy="125679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Only all-green builds get to release</a:t>
            </a:r>
          </a:p>
        </p:txBody>
      </p:sp>
      <p:sp>
        <p:nvSpPr>
          <p:cNvPr id="7" name="Title 6">
            <a:extLst>
              <a:ext uri="{FF2B5EF4-FFF2-40B4-BE49-F238E27FC236}">
                <a16:creationId xmlns:a16="http://schemas.microsoft.com/office/drawing/2014/main" id="{468BC295-A667-E849-901C-1A00FEB308A0}"/>
              </a:ext>
            </a:extLst>
          </p:cNvPr>
          <p:cNvSpPr txBox="1">
            <a:spLocks/>
          </p:cNvSpPr>
          <p:nvPr/>
        </p:nvSpPr>
        <p:spPr>
          <a:xfrm>
            <a:off x="657107" y="671121"/>
            <a:ext cx="4969970"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rPr>
              <a:t>Change how you collaborate, develop, and deliver</a:t>
            </a:r>
            <a:endParaRPr lang="en-US" sz="1600" b="0">
              <a:solidFill>
                <a:srgbClr val="5ACBF0"/>
              </a:solidFill>
              <a:ea typeface="Segoe UI" charset="0"/>
              <a:cs typeface="Segoe UI" charset="0"/>
            </a:endParaRPr>
          </a:p>
        </p:txBody>
      </p:sp>
      <p:sp>
        <p:nvSpPr>
          <p:cNvPr id="12" name="Rectangle 11">
            <a:extLst>
              <a:ext uri="{FF2B5EF4-FFF2-40B4-BE49-F238E27FC236}">
                <a16:creationId xmlns:a16="http://schemas.microsoft.com/office/drawing/2014/main" id="{378D1F84-EF09-7545-B79F-3D9C91575DDC}"/>
              </a:ext>
            </a:extLst>
          </p:cNvPr>
          <p:cNvSpPr/>
          <p:nvPr/>
        </p:nvSpPr>
        <p:spPr>
          <a:xfrm>
            <a:off x="535132" y="2966257"/>
            <a:ext cx="3389754" cy="677108"/>
          </a:xfrm>
          <a:prstGeom prst="rect">
            <a:avLst/>
          </a:prstGeom>
        </p:spPr>
        <p:txBody>
          <a:bodyPr wrap="square">
            <a:spAutoFit/>
          </a:bodyPr>
          <a:lstStyle/>
          <a:p>
            <a:pPr>
              <a:lnSpc>
                <a:spcPct val="95000"/>
              </a:lnSpc>
              <a:spcAft>
                <a:spcPts val="1200"/>
              </a:spcAft>
            </a:pPr>
            <a:r>
              <a:rPr lang="en-US" sz="2000">
                <a:solidFill>
                  <a:srgbClr val="5ACBF0"/>
                </a:solidFill>
                <a:latin typeface="+mj-lt"/>
              </a:rPr>
              <a:t>Pre-production tests check every CI build</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081791" y="1700183"/>
            <a:ext cx="7333120" cy="3240307"/>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50967" y="1151471"/>
            <a:ext cx="5741033" cy="5328836"/>
          </a:xfrm>
          <a:prstGeom prst="rect">
            <a:avLst/>
          </a:prstGeom>
        </p:spPr>
      </p:pic>
      <p:sp>
        <p:nvSpPr>
          <p:cNvPr id="14" name="Parallelogram 13"/>
          <p:cNvSpPr/>
          <p:nvPr/>
        </p:nvSpPr>
        <p:spPr bwMode="auto">
          <a:xfrm>
            <a:off x="5872377" y="578843"/>
            <a:ext cx="3493878" cy="2865123"/>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9691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Title 6">
            <a:extLst>
              <a:ext uri="{FF2B5EF4-FFF2-40B4-BE49-F238E27FC236}">
                <a16:creationId xmlns:a16="http://schemas.microsoft.com/office/drawing/2014/main" id="{34B655BA-10A4-4A57-89DB-CFFBE1CA1E33}"/>
              </a:ext>
            </a:extLst>
          </p:cNvPr>
          <p:cNvSpPr txBox="1">
            <a:spLocks/>
          </p:cNvSpPr>
          <p:nvPr/>
        </p:nvSpPr>
        <p:spPr>
          <a:xfrm>
            <a:off x="657107" y="1022892"/>
            <a:ext cx="4843361" cy="125679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Progressively expose new releases</a:t>
            </a:r>
          </a:p>
        </p:txBody>
      </p:sp>
      <p:sp>
        <p:nvSpPr>
          <p:cNvPr id="12" name="Title 6">
            <a:extLst>
              <a:ext uri="{FF2B5EF4-FFF2-40B4-BE49-F238E27FC236}">
                <a16:creationId xmlns:a16="http://schemas.microsoft.com/office/drawing/2014/main" id="{468BC295-A667-E849-901C-1A00FEB308A0}"/>
              </a:ext>
            </a:extLst>
          </p:cNvPr>
          <p:cNvSpPr txBox="1">
            <a:spLocks/>
          </p:cNvSpPr>
          <p:nvPr/>
        </p:nvSpPr>
        <p:spPr>
          <a:xfrm>
            <a:off x="657107" y="671121"/>
            <a:ext cx="4969970"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rPr>
              <a:t>Change how you collaborate, develop, and deliver</a:t>
            </a:r>
            <a:endParaRPr lang="en-US" sz="1600" b="0">
              <a:solidFill>
                <a:srgbClr val="5ACBF0"/>
              </a:solidFill>
              <a:ea typeface="Segoe UI" charset="0"/>
              <a:cs typeface="Segoe UI" charset="0"/>
            </a:endParaRPr>
          </a:p>
        </p:txBody>
      </p:sp>
      <p:sp>
        <p:nvSpPr>
          <p:cNvPr id="14" name="Rectangle 13">
            <a:extLst>
              <a:ext uri="{FF2B5EF4-FFF2-40B4-BE49-F238E27FC236}">
                <a16:creationId xmlns:a16="http://schemas.microsoft.com/office/drawing/2014/main" id="{378D1F84-EF09-7545-B79F-3D9C91575DDC}"/>
              </a:ext>
            </a:extLst>
          </p:cNvPr>
          <p:cNvSpPr/>
          <p:nvPr/>
        </p:nvSpPr>
        <p:spPr>
          <a:xfrm>
            <a:off x="535132" y="2966257"/>
            <a:ext cx="3773632" cy="1569660"/>
          </a:xfrm>
          <a:prstGeom prst="rect">
            <a:avLst/>
          </a:prstGeom>
        </p:spPr>
        <p:txBody>
          <a:bodyPr wrap="square">
            <a:spAutoFit/>
          </a:bodyPr>
          <a:lstStyle/>
          <a:p>
            <a:pPr>
              <a:lnSpc>
                <a:spcPct val="95000"/>
              </a:lnSpc>
              <a:spcAft>
                <a:spcPts val="1200"/>
              </a:spcAft>
            </a:pPr>
            <a:r>
              <a:rPr lang="en-US" sz="2000">
                <a:solidFill>
                  <a:srgbClr val="5ACBF0"/>
                </a:solidFill>
                <a:latin typeface="+mj-lt"/>
              </a:rPr>
              <a:t>Feature flags control the access to new work </a:t>
            </a:r>
          </a:p>
          <a:p>
            <a:pPr fontAlgn="base"/>
            <a:r>
              <a:rPr lang="en-US" sz="1600">
                <a:solidFill>
                  <a:schemeClr val="bg1"/>
                </a:solidFill>
              </a:rPr>
              <a:t>Experiment across different customer segments to identify feature usage and customer satisfaction.</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50967" y="1151471"/>
            <a:ext cx="5741033" cy="5328836"/>
          </a:xfrm>
          <a:prstGeom prst="rect">
            <a:avLst/>
          </a:prstGeom>
        </p:spPr>
      </p:pic>
      <p:sp>
        <p:nvSpPr>
          <p:cNvPr id="15" name="Parallelogram 14"/>
          <p:cNvSpPr/>
          <p:nvPr/>
        </p:nvSpPr>
        <p:spPr bwMode="auto">
          <a:xfrm>
            <a:off x="5872377" y="578843"/>
            <a:ext cx="3493878" cy="2865123"/>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49FA2A09-212D-40FC-BDED-72C45F6CC31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033849" y="1677981"/>
            <a:ext cx="5158152" cy="3502038"/>
          </a:xfrm>
          <a:prstGeom prst="rect">
            <a:avLst/>
          </a:prstGeom>
        </p:spPr>
      </p:pic>
      <p:sp>
        <p:nvSpPr>
          <p:cNvPr id="9" name="TextBox 8">
            <a:extLst>
              <a:ext uri="{FF2B5EF4-FFF2-40B4-BE49-F238E27FC236}">
                <a16:creationId xmlns:a16="http://schemas.microsoft.com/office/drawing/2014/main" id="{AD2288BB-3B54-419E-A2FE-D8D964E943C1}"/>
              </a:ext>
            </a:extLst>
          </p:cNvPr>
          <p:cNvSpPr txBox="1"/>
          <p:nvPr/>
        </p:nvSpPr>
        <p:spPr>
          <a:xfrm>
            <a:off x="535132" y="5894491"/>
            <a:ext cx="8831123" cy="584775"/>
          </a:xfrm>
          <a:prstGeom prst="rect">
            <a:avLst/>
          </a:prstGeom>
          <a:noFill/>
        </p:spPr>
        <p:txBody>
          <a:bodyPr wrap="square">
            <a:spAutoFit/>
          </a:bodyPr>
          <a:lstStyle/>
          <a:p>
            <a:r>
              <a:rPr lang="en-US" sz="1600">
                <a:hlinkClick r:id="rId5"/>
              </a:rPr>
              <a:t>Progressive Experimentation with Feature Flags - Azure DevOps | Microsoft Docs</a:t>
            </a:r>
            <a:br>
              <a:rPr lang="en-US" sz="1600">
                <a:hlinkClick r:id="rId6"/>
              </a:rPr>
            </a:br>
            <a:r>
              <a:rPr lang="en-US" sz="1600">
                <a:hlinkClick r:id="rId6"/>
              </a:rPr>
              <a:t>How we ship code faster and safer with feature flags - The GitHub Blog</a:t>
            </a:r>
            <a:endParaRPr lang="en-US" sz="1600"/>
          </a:p>
        </p:txBody>
      </p:sp>
    </p:spTree>
    <p:extLst>
      <p:ext uri="{BB962C8B-B14F-4D97-AF65-F5344CB8AC3E}">
        <p14:creationId xmlns:p14="http://schemas.microsoft.com/office/powerpoint/2010/main" val="2781405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34B655BA-10A4-4A57-89DB-CFFBE1CA1E33}"/>
              </a:ext>
            </a:extLst>
          </p:cNvPr>
          <p:cNvSpPr txBox="1">
            <a:spLocks/>
          </p:cNvSpPr>
          <p:nvPr/>
        </p:nvSpPr>
        <p:spPr>
          <a:xfrm>
            <a:off x="657107" y="681332"/>
            <a:ext cx="8581174" cy="59025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Progressively expose new releases (cont’d)</a:t>
            </a:r>
          </a:p>
          <a:p>
            <a:pPr>
              <a:lnSpc>
                <a:spcPct val="95000"/>
              </a:lnSpc>
            </a:pPr>
            <a:endParaRPr lang="en-US" sz="2000">
              <a:solidFill>
                <a:schemeClr val="bg1"/>
              </a:solidFill>
            </a:endParaRPr>
          </a:p>
        </p:txBody>
      </p:sp>
      <p:grpSp>
        <p:nvGrpSpPr>
          <p:cNvPr id="3" name="Group 2">
            <a:extLst>
              <a:ext uri="{FF2B5EF4-FFF2-40B4-BE49-F238E27FC236}">
                <a16:creationId xmlns:a16="http://schemas.microsoft.com/office/drawing/2014/main" id="{98EAA6D8-D0F5-4800-9299-556341ECAAE7}"/>
              </a:ext>
            </a:extLst>
          </p:cNvPr>
          <p:cNvGrpSpPr/>
          <p:nvPr/>
        </p:nvGrpSpPr>
        <p:grpSpPr>
          <a:xfrm>
            <a:off x="757237" y="2484764"/>
            <a:ext cx="1777308" cy="2488078"/>
            <a:chOff x="757237" y="2484764"/>
            <a:chExt cx="1777308" cy="2488078"/>
          </a:xfrm>
        </p:grpSpPr>
        <p:sp>
          <p:nvSpPr>
            <p:cNvPr id="2" name="Rectangle 1"/>
            <p:cNvSpPr/>
            <p:nvPr/>
          </p:nvSpPr>
          <p:spPr bwMode="auto">
            <a:xfrm>
              <a:off x="757237" y="2484764"/>
              <a:ext cx="1777308" cy="1414463"/>
            </a:xfrm>
            <a:prstGeom prst="rect">
              <a:avLst/>
            </a:prstGeom>
            <a:solidFill>
              <a:schemeClr val="accent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57237" y="2484765"/>
              <a:ext cx="1777308" cy="66969"/>
            </a:xfrm>
            <a:prstGeom prst="rect">
              <a:avLst/>
            </a:prstGeom>
            <a:solidFill>
              <a:srgbClr val="5ACB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5ACBF0"/>
                </a:solidFill>
                <a:ea typeface="Segoe UI" pitchFamily="34" charset="0"/>
                <a:cs typeface="Segoe UI" pitchFamily="34" charset="0"/>
              </a:endParaRPr>
            </a:p>
          </p:txBody>
        </p:sp>
        <p:sp>
          <p:nvSpPr>
            <p:cNvPr id="21" name="Title 6">
              <a:extLst>
                <a:ext uri="{FF2B5EF4-FFF2-40B4-BE49-F238E27FC236}">
                  <a16:creationId xmlns:a16="http://schemas.microsoft.com/office/drawing/2014/main" id="{34B655BA-10A4-4A57-89DB-CFFBE1CA1E33}"/>
                </a:ext>
              </a:extLst>
            </p:cNvPr>
            <p:cNvSpPr txBox="1">
              <a:spLocks/>
            </p:cNvSpPr>
            <p:nvPr/>
          </p:nvSpPr>
          <p:spPr>
            <a:xfrm>
              <a:off x="757237" y="2783010"/>
              <a:ext cx="1777307" cy="40898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600">
                  <a:solidFill>
                    <a:schemeClr val="bg1"/>
                  </a:solidFill>
                </a:rPr>
                <a:t>Ring 1</a:t>
              </a:r>
            </a:p>
          </p:txBody>
        </p:sp>
        <p:sp>
          <p:nvSpPr>
            <p:cNvPr id="22" name="Title 6">
              <a:extLst>
                <a:ext uri="{FF2B5EF4-FFF2-40B4-BE49-F238E27FC236}">
                  <a16:creationId xmlns:a16="http://schemas.microsoft.com/office/drawing/2014/main" id="{34B655BA-10A4-4A57-89DB-CFFBE1CA1E33}"/>
                </a:ext>
              </a:extLst>
            </p:cNvPr>
            <p:cNvSpPr txBox="1">
              <a:spLocks/>
            </p:cNvSpPr>
            <p:nvPr/>
          </p:nvSpPr>
          <p:spPr>
            <a:xfrm>
              <a:off x="757237" y="3136625"/>
              <a:ext cx="1777307" cy="286647"/>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400" b="0">
                  <a:solidFill>
                    <a:srgbClr val="5ACBF0"/>
                  </a:solidFill>
                  <a:latin typeface="+mn-lt"/>
                </a:rPr>
                <a:t>Succeeded</a:t>
              </a:r>
            </a:p>
          </p:txBody>
        </p:sp>
        <p:pic>
          <p:nvPicPr>
            <p:cNvPr id="23" name="Picture 2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3903" y="3608029"/>
              <a:ext cx="363974" cy="363974"/>
            </a:xfrm>
            <a:prstGeom prst="rect">
              <a:avLst/>
            </a:prstGeom>
          </p:spPr>
        </p:pic>
        <p:sp>
          <p:nvSpPr>
            <p:cNvPr id="36" name="Title 6">
              <a:extLst>
                <a:ext uri="{FF2B5EF4-FFF2-40B4-BE49-F238E27FC236}">
                  <a16:creationId xmlns:a16="http://schemas.microsoft.com/office/drawing/2014/main" id="{34B655BA-10A4-4A57-89DB-CFFBE1CA1E33}"/>
                </a:ext>
              </a:extLst>
            </p:cNvPr>
            <p:cNvSpPr txBox="1">
              <a:spLocks/>
            </p:cNvSpPr>
            <p:nvPr/>
          </p:nvSpPr>
          <p:spPr>
            <a:xfrm>
              <a:off x="757237" y="4173106"/>
              <a:ext cx="1777307" cy="79973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600">
                  <a:solidFill>
                    <a:schemeClr val="bg1"/>
                  </a:solidFill>
                </a:rPr>
                <a:t>Canary </a:t>
              </a:r>
              <a:br>
                <a:rPr lang="en-US" sz="1600">
                  <a:solidFill>
                    <a:schemeClr val="bg1"/>
                  </a:solidFill>
                </a:rPr>
              </a:br>
              <a:r>
                <a:rPr lang="en-US" sz="1600">
                  <a:solidFill>
                    <a:schemeClr val="bg1"/>
                  </a:solidFill>
                </a:rPr>
                <a:t>(internal users)</a:t>
              </a:r>
            </a:p>
          </p:txBody>
        </p:sp>
      </p:grpSp>
      <p:grpSp>
        <p:nvGrpSpPr>
          <p:cNvPr id="45" name="Group 44">
            <a:extLst>
              <a:ext uri="{FF2B5EF4-FFF2-40B4-BE49-F238E27FC236}">
                <a16:creationId xmlns:a16="http://schemas.microsoft.com/office/drawing/2014/main" id="{DD715298-33EC-4A0E-8C85-9BA1105CB746}"/>
              </a:ext>
            </a:extLst>
          </p:cNvPr>
          <p:cNvGrpSpPr/>
          <p:nvPr/>
        </p:nvGrpSpPr>
        <p:grpSpPr>
          <a:xfrm>
            <a:off x="2534545" y="2484764"/>
            <a:ext cx="2234580" cy="2488078"/>
            <a:chOff x="2534545" y="2484764"/>
            <a:chExt cx="2234580" cy="2488078"/>
          </a:xfrm>
        </p:grpSpPr>
        <p:cxnSp>
          <p:nvCxnSpPr>
            <p:cNvPr id="17" name="Straight Connector 16"/>
            <p:cNvCxnSpPr>
              <a:stCxn id="2" idx="3"/>
              <a:endCxn id="6" idx="1"/>
            </p:cNvCxnSpPr>
            <p:nvPr/>
          </p:nvCxnSpPr>
          <p:spPr>
            <a:xfrm>
              <a:off x="2534545" y="3191996"/>
              <a:ext cx="457272"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17F3ECC3-693C-43E3-8806-2475EC1436AE}"/>
                </a:ext>
              </a:extLst>
            </p:cNvPr>
            <p:cNvGrpSpPr/>
            <p:nvPr/>
          </p:nvGrpSpPr>
          <p:grpSpPr>
            <a:xfrm>
              <a:off x="2991815" y="2484764"/>
              <a:ext cx="1777310" cy="2488078"/>
              <a:chOff x="2991815" y="2484764"/>
              <a:chExt cx="1777310" cy="2488078"/>
            </a:xfrm>
          </p:grpSpPr>
          <p:sp>
            <p:nvSpPr>
              <p:cNvPr id="6" name="Rectangle 5"/>
              <p:cNvSpPr/>
              <p:nvPr/>
            </p:nvSpPr>
            <p:spPr bwMode="auto">
              <a:xfrm>
                <a:off x="2991817" y="2484764"/>
                <a:ext cx="1777308" cy="1414463"/>
              </a:xfrm>
              <a:prstGeom prst="rect">
                <a:avLst/>
              </a:prstGeom>
              <a:solidFill>
                <a:schemeClr val="accent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2991817" y="2484765"/>
                <a:ext cx="1777308" cy="66969"/>
              </a:xfrm>
              <a:prstGeom prst="rect">
                <a:avLst/>
              </a:prstGeom>
              <a:solidFill>
                <a:srgbClr val="5ACB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5ACBF0"/>
                  </a:solidFill>
                  <a:ea typeface="Segoe UI" pitchFamily="34" charset="0"/>
                  <a:cs typeface="Segoe UI" pitchFamily="34" charset="0"/>
                </a:endParaRPr>
              </a:p>
            </p:txBody>
          </p:sp>
          <p:sp>
            <p:nvSpPr>
              <p:cNvPr id="24" name="Title 6">
                <a:extLst>
                  <a:ext uri="{FF2B5EF4-FFF2-40B4-BE49-F238E27FC236}">
                    <a16:creationId xmlns:a16="http://schemas.microsoft.com/office/drawing/2014/main" id="{34B655BA-10A4-4A57-89DB-CFFBE1CA1E33}"/>
                  </a:ext>
                </a:extLst>
              </p:cNvPr>
              <p:cNvSpPr txBox="1">
                <a:spLocks/>
              </p:cNvSpPr>
              <p:nvPr/>
            </p:nvSpPr>
            <p:spPr>
              <a:xfrm>
                <a:off x="2991815" y="2783010"/>
                <a:ext cx="1777307" cy="40898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600">
                    <a:solidFill>
                      <a:schemeClr val="bg1"/>
                    </a:solidFill>
                  </a:rPr>
                  <a:t>Ring 2</a:t>
                </a:r>
              </a:p>
            </p:txBody>
          </p:sp>
          <p:sp>
            <p:nvSpPr>
              <p:cNvPr id="25" name="Title 6">
                <a:extLst>
                  <a:ext uri="{FF2B5EF4-FFF2-40B4-BE49-F238E27FC236}">
                    <a16:creationId xmlns:a16="http://schemas.microsoft.com/office/drawing/2014/main" id="{34B655BA-10A4-4A57-89DB-CFFBE1CA1E33}"/>
                  </a:ext>
                </a:extLst>
              </p:cNvPr>
              <p:cNvSpPr txBox="1">
                <a:spLocks/>
              </p:cNvSpPr>
              <p:nvPr/>
            </p:nvSpPr>
            <p:spPr>
              <a:xfrm>
                <a:off x="2991815" y="3136625"/>
                <a:ext cx="1777307" cy="286647"/>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400" b="0">
                    <a:solidFill>
                      <a:srgbClr val="5ACBF0"/>
                    </a:solidFill>
                    <a:latin typeface="+mn-lt"/>
                  </a:rPr>
                  <a:t>Succeeded</a:t>
                </a:r>
              </a:p>
            </p:txBody>
          </p:sp>
          <p:pic>
            <p:nvPicPr>
              <p:cNvPr id="26" name="Picture 2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98481" y="3608029"/>
                <a:ext cx="363974" cy="363974"/>
              </a:xfrm>
              <a:prstGeom prst="rect">
                <a:avLst/>
              </a:prstGeom>
            </p:spPr>
          </p:pic>
          <p:sp>
            <p:nvSpPr>
              <p:cNvPr id="37" name="Title 6">
                <a:extLst>
                  <a:ext uri="{FF2B5EF4-FFF2-40B4-BE49-F238E27FC236}">
                    <a16:creationId xmlns:a16="http://schemas.microsoft.com/office/drawing/2014/main" id="{34B655BA-10A4-4A57-89DB-CFFBE1CA1E33}"/>
                  </a:ext>
                </a:extLst>
              </p:cNvPr>
              <p:cNvSpPr txBox="1">
                <a:spLocks/>
              </p:cNvSpPr>
              <p:nvPr/>
            </p:nvSpPr>
            <p:spPr>
              <a:xfrm>
                <a:off x="2991816" y="4173106"/>
                <a:ext cx="1777307" cy="79973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600">
                    <a:solidFill>
                      <a:schemeClr val="bg1"/>
                    </a:solidFill>
                  </a:rPr>
                  <a:t>Smallest external data center</a:t>
                </a:r>
              </a:p>
            </p:txBody>
          </p:sp>
        </p:grpSp>
      </p:grpSp>
      <p:grpSp>
        <p:nvGrpSpPr>
          <p:cNvPr id="46" name="Group 45">
            <a:extLst>
              <a:ext uri="{FF2B5EF4-FFF2-40B4-BE49-F238E27FC236}">
                <a16:creationId xmlns:a16="http://schemas.microsoft.com/office/drawing/2014/main" id="{BF04DAB5-E057-490A-A419-ADE677831F8D}"/>
              </a:ext>
            </a:extLst>
          </p:cNvPr>
          <p:cNvGrpSpPr/>
          <p:nvPr/>
        </p:nvGrpSpPr>
        <p:grpSpPr>
          <a:xfrm>
            <a:off x="4769125" y="2484764"/>
            <a:ext cx="2234579" cy="2488078"/>
            <a:chOff x="4769125" y="2484764"/>
            <a:chExt cx="2234579" cy="2488078"/>
          </a:xfrm>
        </p:grpSpPr>
        <p:cxnSp>
          <p:nvCxnSpPr>
            <p:cNvPr id="18" name="Straight Connector 17"/>
            <p:cNvCxnSpPr/>
            <p:nvPr/>
          </p:nvCxnSpPr>
          <p:spPr>
            <a:xfrm>
              <a:off x="4769125" y="3191996"/>
              <a:ext cx="457272"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A31E9C2C-59D2-4589-9E3E-F0C15A1F9B20}"/>
                </a:ext>
              </a:extLst>
            </p:cNvPr>
            <p:cNvGrpSpPr/>
            <p:nvPr/>
          </p:nvGrpSpPr>
          <p:grpSpPr>
            <a:xfrm>
              <a:off x="5226395" y="2484764"/>
              <a:ext cx="1777309" cy="2488078"/>
              <a:chOff x="5226395" y="2484764"/>
              <a:chExt cx="1777309" cy="2488078"/>
            </a:xfrm>
          </p:grpSpPr>
          <p:sp>
            <p:nvSpPr>
              <p:cNvPr id="7" name="Rectangle 6"/>
              <p:cNvSpPr/>
              <p:nvPr/>
            </p:nvSpPr>
            <p:spPr bwMode="auto">
              <a:xfrm>
                <a:off x="5226396" y="2484764"/>
                <a:ext cx="1777308" cy="1414463"/>
              </a:xfrm>
              <a:prstGeom prst="rect">
                <a:avLst/>
              </a:prstGeom>
              <a:solidFill>
                <a:schemeClr val="accent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5226396" y="2484765"/>
                <a:ext cx="1777308" cy="66969"/>
              </a:xfrm>
              <a:prstGeom prst="rect">
                <a:avLst/>
              </a:prstGeom>
              <a:solidFill>
                <a:srgbClr val="5ACB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5ACBF0"/>
                  </a:solidFill>
                  <a:ea typeface="Segoe UI" pitchFamily="34" charset="0"/>
                  <a:cs typeface="Segoe UI" pitchFamily="34" charset="0"/>
                </a:endParaRPr>
              </a:p>
            </p:txBody>
          </p:sp>
          <p:sp>
            <p:nvSpPr>
              <p:cNvPr id="27" name="Title 6">
                <a:extLst>
                  <a:ext uri="{FF2B5EF4-FFF2-40B4-BE49-F238E27FC236}">
                    <a16:creationId xmlns:a16="http://schemas.microsoft.com/office/drawing/2014/main" id="{34B655BA-10A4-4A57-89DB-CFFBE1CA1E33}"/>
                  </a:ext>
                </a:extLst>
              </p:cNvPr>
              <p:cNvSpPr txBox="1">
                <a:spLocks/>
              </p:cNvSpPr>
              <p:nvPr/>
            </p:nvSpPr>
            <p:spPr>
              <a:xfrm>
                <a:off x="5226397" y="2783010"/>
                <a:ext cx="1777307" cy="40898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600">
                    <a:solidFill>
                      <a:schemeClr val="bg1"/>
                    </a:solidFill>
                  </a:rPr>
                  <a:t>Ring 3</a:t>
                </a:r>
              </a:p>
            </p:txBody>
          </p:sp>
          <p:sp>
            <p:nvSpPr>
              <p:cNvPr id="28" name="Title 6">
                <a:extLst>
                  <a:ext uri="{FF2B5EF4-FFF2-40B4-BE49-F238E27FC236}">
                    <a16:creationId xmlns:a16="http://schemas.microsoft.com/office/drawing/2014/main" id="{34B655BA-10A4-4A57-89DB-CFFBE1CA1E33}"/>
                  </a:ext>
                </a:extLst>
              </p:cNvPr>
              <p:cNvSpPr txBox="1">
                <a:spLocks/>
              </p:cNvSpPr>
              <p:nvPr/>
            </p:nvSpPr>
            <p:spPr>
              <a:xfrm>
                <a:off x="5226397" y="3136625"/>
                <a:ext cx="1777307" cy="286647"/>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400" b="0">
                    <a:solidFill>
                      <a:srgbClr val="5ACBF0"/>
                    </a:solidFill>
                    <a:latin typeface="+mn-lt"/>
                  </a:rPr>
                  <a:t>Succeeded</a:t>
                </a:r>
              </a:p>
            </p:txBody>
          </p:sp>
          <p:pic>
            <p:nvPicPr>
              <p:cNvPr id="29" name="Picture 2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33063" y="3608029"/>
                <a:ext cx="363974" cy="363974"/>
              </a:xfrm>
              <a:prstGeom prst="rect">
                <a:avLst/>
              </a:prstGeom>
            </p:spPr>
          </p:pic>
          <p:sp>
            <p:nvSpPr>
              <p:cNvPr id="38" name="Title 6">
                <a:extLst>
                  <a:ext uri="{FF2B5EF4-FFF2-40B4-BE49-F238E27FC236}">
                    <a16:creationId xmlns:a16="http://schemas.microsoft.com/office/drawing/2014/main" id="{34B655BA-10A4-4A57-89DB-CFFBE1CA1E33}"/>
                  </a:ext>
                </a:extLst>
              </p:cNvPr>
              <p:cNvSpPr txBox="1">
                <a:spLocks/>
              </p:cNvSpPr>
              <p:nvPr/>
            </p:nvSpPr>
            <p:spPr>
              <a:xfrm>
                <a:off x="5226395" y="4173106"/>
                <a:ext cx="1777307" cy="79973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600">
                    <a:solidFill>
                      <a:schemeClr val="bg1"/>
                    </a:solidFill>
                  </a:rPr>
                  <a:t>Largest external data center</a:t>
                </a:r>
              </a:p>
            </p:txBody>
          </p:sp>
        </p:grpSp>
      </p:grpSp>
      <p:grpSp>
        <p:nvGrpSpPr>
          <p:cNvPr id="47" name="Group 46">
            <a:extLst>
              <a:ext uri="{FF2B5EF4-FFF2-40B4-BE49-F238E27FC236}">
                <a16:creationId xmlns:a16="http://schemas.microsoft.com/office/drawing/2014/main" id="{EC6B4B42-F70F-4AB1-901C-304C6DF46486}"/>
              </a:ext>
            </a:extLst>
          </p:cNvPr>
          <p:cNvGrpSpPr/>
          <p:nvPr/>
        </p:nvGrpSpPr>
        <p:grpSpPr>
          <a:xfrm>
            <a:off x="7003704" y="2484764"/>
            <a:ext cx="2234580" cy="2488078"/>
            <a:chOff x="7003704" y="2484764"/>
            <a:chExt cx="2234580" cy="2488078"/>
          </a:xfrm>
        </p:grpSpPr>
        <p:cxnSp>
          <p:nvCxnSpPr>
            <p:cNvPr id="19" name="Straight Connector 18"/>
            <p:cNvCxnSpPr/>
            <p:nvPr/>
          </p:nvCxnSpPr>
          <p:spPr>
            <a:xfrm>
              <a:off x="7003704" y="3191996"/>
              <a:ext cx="457272"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1A693E2-78D7-4659-B000-935CBE8625BC}"/>
                </a:ext>
              </a:extLst>
            </p:cNvPr>
            <p:cNvGrpSpPr/>
            <p:nvPr/>
          </p:nvGrpSpPr>
          <p:grpSpPr>
            <a:xfrm>
              <a:off x="7460974" y="2484764"/>
              <a:ext cx="1777310" cy="2488078"/>
              <a:chOff x="7460974" y="2484764"/>
              <a:chExt cx="1777310" cy="2488078"/>
            </a:xfrm>
          </p:grpSpPr>
          <p:sp>
            <p:nvSpPr>
              <p:cNvPr id="8" name="Rectangle 7"/>
              <p:cNvSpPr/>
              <p:nvPr/>
            </p:nvSpPr>
            <p:spPr bwMode="auto">
              <a:xfrm>
                <a:off x="7460976" y="2484764"/>
                <a:ext cx="1777308" cy="1414463"/>
              </a:xfrm>
              <a:prstGeom prst="rect">
                <a:avLst/>
              </a:prstGeom>
              <a:solidFill>
                <a:schemeClr val="accent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7460976" y="2484765"/>
                <a:ext cx="1777308" cy="66969"/>
              </a:xfrm>
              <a:prstGeom prst="rect">
                <a:avLst/>
              </a:prstGeom>
              <a:solidFill>
                <a:srgbClr val="5ACB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5ACBF0"/>
                  </a:solidFill>
                  <a:ea typeface="Segoe UI" pitchFamily="34" charset="0"/>
                  <a:cs typeface="Segoe UI" pitchFamily="34" charset="0"/>
                </a:endParaRPr>
              </a:p>
            </p:txBody>
          </p:sp>
          <p:sp>
            <p:nvSpPr>
              <p:cNvPr id="30" name="Title 6">
                <a:extLst>
                  <a:ext uri="{FF2B5EF4-FFF2-40B4-BE49-F238E27FC236}">
                    <a16:creationId xmlns:a16="http://schemas.microsoft.com/office/drawing/2014/main" id="{34B655BA-10A4-4A57-89DB-CFFBE1CA1E33}"/>
                  </a:ext>
                </a:extLst>
              </p:cNvPr>
              <p:cNvSpPr txBox="1">
                <a:spLocks/>
              </p:cNvSpPr>
              <p:nvPr/>
            </p:nvSpPr>
            <p:spPr>
              <a:xfrm>
                <a:off x="7460977" y="2783010"/>
                <a:ext cx="1777307" cy="40898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600">
                    <a:solidFill>
                      <a:schemeClr val="bg1"/>
                    </a:solidFill>
                  </a:rPr>
                  <a:t>Ring 4</a:t>
                </a:r>
              </a:p>
            </p:txBody>
          </p:sp>
          <p:sp>
            <p:nvSpPr>
              <p:cNvPr id="31" name="Title 6">
                <a:extLst>
                  <a:ext uri="{FF2B5EF4-FFF2-40B4-BE49-F238E27FC236}">
                    <a16:creationId xmlns:a16="http://schemas.microsoft.com/office/drawing/2014/main" id="{34B655BA-10A4-4A57-89DB-CFFBE1CA1E33}"/>
                  </a:ext>
                </a:extLst>
              </p:cNvPr>
              <p:cNvSpPr txBox="1">
                <a:spLocks/>
              </p:cNvSpPr>
              <p:nvPr/>
            </p:nvSpPr>
            <p:spPr>
              <a:xfrm>
                <a:off x="7460977" y="3136625"/>
                <a:ext cx="1777307" cy="286647"/>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400" b="0">
                    <a:solidFill>
                      <a:srgbClr val="5ACBF0"/>
                    </a:solidFill>
                    <a:latin typeface="+mn-lt"/>
                  </a:rPr>
                  <a:t>Succeeded</a:t>
                </a:r>
              </a:p>
            </p:txBody>
          </p:sp>
          <p:pic>
            <p:nvPicPr>
              <p:cNvPr id="32" name="Picture 3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67643" y="3608029"/>
                <a:ext cx="363974" cy="363974"/>
              </a:xfrm>
              <a:prstGeom prst="rect">
                <a:avLst/>
              </a:prstGeom>
            </p:spPr>
          </p:pic>
          <p:sp>
            <p:nvSpPr>
              <p:cNvPr id="39" name="Title 6">
                <a:extLst>
                  <a:ext uri="{FF2B5EF4-FFF2-40B4-BE49-F238E27FC236}">
                    <a16:creationId xmlns:a16="http://schemas.microsoft.com/office/drawing/2014/main" id="{34B655BA-10A4-4A57-89DB-CFFBE1CA1E33}"/>
                  </a:ext>
                </a:extLst>
              </p:cNvPr>
              <p:cNvSpPr txBox="1">
                <a:spLocks/>
              </p:cNvSpPr>
              <p:nvPr/>
            </p:nvSpPr>
            <p:spPr>
              <a:xfrm>
                <a:off x="7460974" y="4173106"/>
                <a:ext cx="1777307" cy="79973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600">
                    <a:solidFill>
                      <a:schemeClr val="bg1"/>
                    </a:solidFill>
                  </a:rPr>
                  <a:t>International </a:t>
                </a:r>
                <a:br>
                  <a:rPr lang="en-US" sz="1600">
                    <a:solidFill>
                      <a:schemeClr val="bg1"/>
                    </a:solidFill>
                  </a:rPr>
                </a:br>
                <a:r>
                  <a:rPr lang="en-US" sz="1600">
                    <a:solidFill>
                      <a:schemeClr val="bg1"/>
                    </a:solidFill>
                  </a:rPr>
                  <a:t>data centers</a:t>
                </a:r>
              </a:p>
            </p:txBody>
          </p:sp>
        </p:grpSp>
      </p:grpSp>
      <p:grpSp>
        <p:nvGrpSpPr>
          <p:cNvPr id="41" name="Group 40">
            <a:extLst>
              <a:ext uri="{FF2B5EF4-FFF2-40B4-BE49-F238E27FC236}">
                <a16:creationId xmlns:a16="http://schemas.microsoft.com/office/drawing/2014/main" id="{6D2FBF02-66C1-4A92-9485-B88F41615643}"/>
              </a:ext>
            </a:extLst>
          </p:cNvPr>
          <p:cNvGrpSpPr/>
          <p:nvPr/>
        </p:nvGrpSpPr>
        <p:grpSpPr>
          <a:xfrm>
            <a:off x="9238284" y="2484764"/>
            <a:ext cx="2234578" cy="2488078"/>
            <a:chOff x="9238284" y="2484764"/>
            <a:chExt cx="2234578" cy="2488078"/>
          </a:xfrm>
        </p:grpSpPr>
        <p:sp>
          <p:nvSpPr>
            <p:cNvPr id="9" name="Rectangle 8"/>
            <p:cNvSpPr/>
            <p:nvPr/>
          </p:nvSpPr>
          <p:spPr bwMode="auto">
            <a:xfrm>
              <a:off x="9695554" y="2484764"/>
              <a:ext cx="1777308" cy="1414463"/>
            </a:xfrm>
            <a:prstGeom prst="rect">
              <a:avLst/>
            </a:prstGeom>
            <a:solidFill>
              <a:schemeClr val="accent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9695554" y="2484765"/>
              <a:ext cx="1777308" cy="66969"/>
            </a:xfrm>
            <a:prstGeom prst="rect">
              <a:avLst/>
            </a:prstGeom>
            <a:solidFill>
              <a:srgbClr val="5ACB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5ACBF0"/>
                </a:solidFill>
                <a:ea typeface="Segoe UI" pitchFamily="34" charset="0"/>
                <a:cs typeface="Segoe UI" pitchFamily="34" charset="0"/>
              </a:endParaRPr>
            </a:p>
          </p:txBody>
        </p:sp>
        <p:cxnSp>
          <p:nvCxnSpPr>
            <p:cNvPr id="20" name="Straight Connector 19"/>
            <p:cNvCxnSpPr/>
            <p:nvPr/>
          </p:nvCxnSpPr>
          <p:spPr>
            <a:xfrm>
              <a:off x="9238284" y="3191996"/>
              <a:ext cx="457272"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itle 6">
              <a:extLst>
                <a:ext uri="{FF2B5EF4-FFF2-40B4-BE49-F238E27FC236}">
                  <a16:creationId xmlns:a16="http://schemas.microsoft.com/office/drawing/2014/main" id="{34B655BA-10A4-4A57-89DB-CFFBE1CA1E33}"/>
                </a:ext>
              </a:extLst>
            </p:cNvPr>
            <p:cNvSpPr txBox="1">
              <a:spLocks/>
            </p:cNvSpPr>
            <p:nvPr/>
          </p:nvSpPr>
          <p:spPr>
            <a:xfrm>
              <a:off x="9695554" y="2783010"/>
              <a:ext cx="1777307" cy="40898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600">
                  <a:solidFill>
                    <a:schemeClr val="bg1"/>
                  </a:solidFill>
                </a:rPr>
                <a:t>Ring 5</a:t>
              </a:r>
            </a:p>
          </p:txBody>
        </p:sp>
        <p:sp>
          <p:nvSpPr>
            <p:cNvPr id="34" name="Title 6">
              <a:extLst>
                <a:ext uri="{FF2B5EF4-FFF2-40B4-BE49-F238E27FC236}">
                  <a16:creationId xmlns:a16="http://schemas.microsoft.com/office/drawing/2014/main" id="{34B655BA-10A4-4A57-89DB-CFFBE1CA1E33}"/>
                </a:ext>
              </a:extLst>
            </p:cNvPr>
            <p:cNvSpPr txBox="1">
              <a:spLocks/>
            </p:cNvSpPr>
            <p:nvPr/>
          </p:nvSpPr>
          <p:spPr>
            <a:xfrm>
              <a:off x="9695554" y="3136625"/>
              <a:ext cx="1777307" cy="286647"/>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400" b="0">
                  <a:solidFill>
                    <a:srgbClr val="5ACBF0"/>
                  </a:solidFill>
                  <a:latin typeface="+mn-lt"/>
                </a:rPr>
                <a:t>Succeeded</a:t>
              </a:r>
            </a:p>
          </p:txBody>
        </p:sp>
        <p:pic>
          <p:nvPicPr>
            <p:cNvPr id="35" name="Picture 3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02220" y="3608029"/>
              <a:ext cx="363974" cy="363974"/>
            </a:xfrm>
            <a:prstGeom prst="rect">
              <a:avLst/>
            </a:prstGeom>
          </p:spPr>
        </p:pic>
        <p:sp>
          <p:nvSpPr>
            <p:cNvPr id="40" name="Title 6">
              <a:extLst>
                <a:ext uri="{FF2B5EF4-FFF2-40B4-BE49-F238E27FC236}">
                  <a16:creationId xmlns:a16="http://schemas.microsoft.com/office/drawing/2014/main" id="{34B655BA-10A4-4A57-89DB-CFFBE1CA1E33}"/>
                </a:ext>
              </a:extLst>
            </p:cNvPr>
            <p:cNvSpPr txBox="1">
              <a:spLocks/>
            </p:cNvSpPr>
            <p:nvPr/>
          </p:nvSpPr>
          <p:spPr>
            <a:xfrm>
              <a:off x="9695554" y="4173106"/>
              <a:ext cx="1777307" cy="79973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600">
                  <a:solidFill>
                    <a:schemeClr val="bg1"/>
                  </a:solidFill>
                </a:rPr>
                <a:t>All the rest</a:t>
              </a:r>
            </a:p>
          </p:txBody>
        </p:sp>
      </p:grpSp>
      <p:sp>
        <p:nvSpPr>
          <p:cNvPr id="42" name="Parallelogram 41"/>
          <p:cNvSpPr/>
          <p:nvPr/>
        </p:nvSpPr>
        <p:spPr bwMode="auto">
          <a:xfrm>
            <a:off x="7267699" y="1"/>
            <a:ext cx="11336283"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Parallelogram 42"/>
          <p:cNvSpPr/>
          <p:nvPr/>
        </p:nvSpPr>
        <p:spPr bwMode="auto">
          <a:xfrm>
            <a:off x="2965128" y="3423272"/>
            <a:ext cx="3102111" cy="2668136"/>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itle 6">
            <a:extLst>
              <a:ext uri="{FF2B5EF4-FFF2-40B4-BE49-F238E27FC236}">
                <a16:creationId xmlns:a16="http://schemas.microsoft.com/office/drawing/2014/main" id="{B11D94A0-E6D3-D046-BA12-385112101005}"/>
              </a:ext>
            </a:extLst>
          </p:cNvPr>
          <p:cNvSpPr txBox="1">
            <a:spLocks/>
          </p:cNvSpPr>
          <p:nvPr/>
        </p:nvSpPr>
        <p:spPr>
          <a:xfrm>
            <a:off x="658304" y="1326959"/>
            <a:ext cx="8579977" cy="560355"/>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2000" b="0">
                <a:solidFill>
                  <a:srgbClr val="5ACBF0"/>
                </a:solidFill>
              </a:rPr>
              <a:t>Deploy one ring at a time to monitor the impact of every deployment. </a:t>
            </a:r>
            <a:endParaRPr lang="en-US" sz="2000">
              <a:solidFill>
                <a:srgbClr val="5ACBF0"/>
              </a:solidFill>
            </a:endParaRPr>
          </a:p>
        </p:txBody>
      </p:sp>
      <p:sp>
        <p:nvSpPr>
          <p:cNvPr id="49" name="TextBox 48">
            <a:extLst>
              <a:ext uri="{FF2B5EF4-FFF2-40B4-BE49-F238E27FC236}">
                <a16:creationId xmlns:a16="http://schemas.microsoft.com/office/drawing/2014/main" id="{CBA59769-ABA9-4632-ACA0-DA38D7B264D3}"/>
              </a:ext>
            </a:extLst>
          </p:cNvPr>
          <p:cNvSpPr txBox="1"/>
          <p:nvPr/>
        </p:nvSpPr>
        <p:spPr>
          <a:xfrm>
            <a:off x="656744" y="6065915"/>
            <a:ext cx="8831123" cy="584775"/>
          </a:xfrm>
          <a:prstGeom prst="rect">
            <a:avLst/>
          </a:prstGeom>
          <a:noFill/>
        </p:spPr>
        <p:txBody>
          <a:bodyPr wrap="square">
            <a:spAutoFit/>
          </a:bodyPr>
          <a:lstStyle/>
          <a:p>
            <a:r>
              <a:rPr lang="en-US" sz="1600">
                <a:solidFill>
                  <a:schemeClr val="bg1"/>
                </a:solidFill>
                <a:hlinkClick r:id="rId4">
                  <a:extLst>
                    <a:ext uri="{A12FA001-AC4F-418D-AE19-62706E023703}">
                      <ahyp:hlinkClr xmlns:ahyp="http://schemas.microsoft.com/office/drawing/2018/hyperlinkcolor" val="tx"/>
                    </a:ext>
                  </a:extLst>
                </a:hlinkClick>
              </a:rPr>
              <a:t>Progressive Experimentation with Feature Flags - Azure DevOps | Microsoft Docs</a:t>
            </a:r>
            <a:br>
              <a:rPr lang="en-US" sz="1600">
                <a:solidFill>
                  <a:schemeClr val="bg1"/>
                </a:solidFill>
                <a:hlinkClick r:id="rId5">
                  <a:extLst>
                    <a:ext uri="{A12FA001-AC4F-418D-AE19-62706E023703}">
                      <ahyp:hlinkClr xmlns:ahyp="http://schemas.microsoft.com/office/drawing/2018/hyperlinkcolor" val="tx"/>
                    </a:ext>
                  </a:extLst>
                </a:hlinkClick>
              </a:rPr>
            </a:br>
            <a:r>
              <a:rPr lang="en-US" sz="1600">
                <a:solidFill>
                  <a:schemeClr val="bg1"/>
                </a:solidFill>
                <a:hlinkClick r:id="rId5">
                  <a:extLst>
                    <a:ext uri="{A12FA001-AC4F-418D-AE19-62706E023703}">
                      <ahyp:hlinkClr xmlns:ahyp="http://schemas.microsoft.com/office/drawing/2018/hyperlinkcolor" val="tx"/>
                    </a:ext>
                  </a:extLst>
                </a:hlinkClick>
              </a:rPr>
              <a:t>How we ship code faster and safer with feature flags - The GitHub Blog</a:t>
            </a:r>
            <a:endParaRPr lang="en-US" sz="1600">
              <a:solidFill>
                <a:schemeClr val="bg1"/>
              </a:solidFill>
            </a:endParaRPr>
          </a:p>
        </p:txBody>
      </p:sp>
    </p:spTree>
    <p:extLst>
      <p:ext uri="{BB962C8B-B14F-4D97-AF65-F5344CB8AC3E}">
        <p14:creationId xmlns:p14="http://schemas.microsoft.com/office/powerpoint/2010/main" val="411988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Rectangle 37"/>
          <p:cNvSpPr/>
          <p:nvPr/>
        </p:nvSpPr>
        <p:spPr bwMode="auto">
          <a:xfrm>
            <a:off x="6230464" y="554065"/>
            <a:ext cx="5436567" cy="57498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t>
            </a:r>
          </a:p>
        </p:txBody>
      </p:sp>
      <p:sp>
        <p:nvSpPr>
          <p:cNvPr id="4" name="Parallelogram 3"/>
          <p:cNvSpPr/>
          <p:nvPr/>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Parallelogram 4"/>
          <p:cNvSpPr/>
          <p:nvPr/>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arallelogram 5"/>
          <p:cNvSpPr/>
          <p:nvPr/>
        </p:nvSpPr>
        <p:spPr bwMode="auto">
          <a:xfrm>
            <a:off x="6370056" y="901616"/>
            <a:ext cx="3643667" cy="3091426"/>
          </a:xfrm>
          <a:prstGeom prst="parallelogram">
            <a:avLst>
              <a:gd name="adj" fmla="val 40950"/>
            </a:avLst>
          </a:prstGeom>
          <a:solidFill>
            <a:srgbClr val="5ACBF0">
              <a:alpha val="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Compass"/>
          <p:cNvPicPr>
            <a:picLocks noChangeAspect="1"/>
          </p:cNvPicPr>
          <p:nvPr/>
        </p:nvPicPr>
        <p:blipFill>
          <a:blip r:embed="rId3">
            <a:alphaModFix amt="70000"/>
            <a:extLst>
              <a:ext uri="{28A0092B-C50C-407E-A947-70E740481C1C}">
                <a14:useLocalDpi xmlns:a14="http://schemas.microsoft.com/office/drawing/2010/main" val="0"/>
              </a:ext>
            </a:extLst>
          </a:blip>
          <a:srcRect/>
          <a:stretch/>
        </p:blipFill>
        <p:spPr>
          <a:xfrm>
            <a:off x="498717" y="2302186"/>
            <a:ext cx="2731008" cy="1820228"/>
          </a:xfrm>
          <a:prstGeom prst="parallelogram">
            <a:avLst>
              <a:gd name="adj" fmla="val 37504"/>
            </a:avLst>
          </a:prstGeom>
        </p:spPr>
      </p:pic>
      <p:sp>
        <p:nvSpPr>
          <p:cNvPr id="29" name="Title 6">
            <a:extLst>
              <a:ext uri="{FF2B5EF4-FFF2-40B4-BE49-F238E27FC236}">
                <a16:creationId xmlns:a16="http://schemas.microsoft.com/office/drawing/2014/main" id="{34B655BA-10A4-4A57-89DB-CFFBE1CA1E33}"/>
              </a:ext>
            </a:extLst>
          </p:cNvPr>
          <p:cNvSpPr txBox="1">
            <a:spLocks/>
          </p:cNvSpPr>
          <p:nvPr/>
        </p:nvSpPr>
        <p:spPr>
          <a:xfrm>
            <a:off x="0" y="1248652"/>
            <a:ext cx="12192000" cy="608283"/>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What we’ve done throughout our DevOps journey</a:t>
            </a:r>
          </a:p>
        </p:txBody>
      </p:sp>
      <p:pic>
        <p:nvPicPr>
          <p:cNvPr id="8" name="Picture 7" descr="Woman using smartphone at home">
            <a:extLst>
              <a:ext uri="{FF2B5EF4-FFF2-40B4-BE49-F238E27FC236}">
                <a16:creationId xmlns:a16="http://schemas.microsoft.com/office/drawing/2014/main" id="{52B9CCE4-A675-4A1A-AB42-8CF935542E40}"/>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p:blipFill>
        <p:spPr>
          <a:xfrm>
            <a:off x="2577040" y="2298780"/>
            <a:ext cx="2731008" cy="1820228"/>
          </a:xfrm>
          <a:prstGeom prst="parallelogram">
            <a:avLst>
              <a:gd name="adj" fmla="val 37504"/>
            </a:avLst>
          </a:prstGeom>
        </p:spPr>
      </p:pic>
      <p:pic>
        <p:nvPicPr>
          <p:cNvPr id="9" name="Picture 8" descr="A group of multi colored wooden stick figures">
            <a:extLst>
              <a:ext uri="{FF2B5EF4-FFF2-40B4-BE49-F238E27FC236}">
                <a16:creationId xmlns:a16="http://schemas.microsoft.com/office/drawing/2014/main" id="{B9B5ABAE-4644-4400-B13A-68C5B98011BC}"/>
              </a:ext>
            </a:extLst>
          </p:cNvPr>
          <p:cNvPicPr>
            <a:picLocks noChangeAspect="1"/>
          </p:cNvPicPr>
          <p:nvPr/>
        </p:nvPicPr>
        <p:blipFill>
          <a:blip r:embed="rId5">
            <a:alphaModFix amt="70000"/>
            <a:extLst>
              <a:ext uri="{28A0092B-C50C-407E-A947-70E740481C1C}">
                <a14:useLocalDpi xmlns:a14="http://schemas.microsoft.com/office/drawing/2010/main" val="0"/>
              </a:ext>
            </a:extLst>
          </a:blip>
          <a:srcRect/>
          <a:stretch/>
        </p:blipFill>
        <p:spPr>
          <a:xfrm>
            <a:off x="4655363" y="2307713"/>
            <a:ext cx="2612347" cy="1811296"/>
          </a:xfrm>
          <a:prstGeom prst="parallelogram">
            <a:avLst>
              <a:gd name="adj" fmla="val 37504"/>
            </a:avLst>
          </a:prstGeom>
        </p:spPr>
      </p:pic>
      <p:pic>
        <p:nvPicPr>
          <p:cNvPr id="10" name="Picture 9" descr="People in a office discussing work over a laptop">
            <a:extLst>
              <a:ext uri="{FF2B5EF4-FFF2-40B4-BE49-F238E27FC236}">
                <a16:creationId xmlns:a16="http://schemas.microsoft.com/office/drawing/2014/main" id="{FB2DE4D5-EEF3-4886-8CF6-9F7A82645A43}"/>
              </a:ext>
            </a:extLst>
          </p:cNvPr>
          <p:cNvPicPr>
            <a:picLocks noChangeAspect="1"/>
          </p:cNvPicPr>
          <p:nvPr/>
        </p:nvPicPr>
        <p:blipFill>
          <a:blip r:embed="rId6">
            <a:alphaModFix amt="70000"/>
            <a:extLst>
              <a:ext uri="{28A0092B-C50C-407E-A947-70E740481C1C}">
                <a14:useLocalDpi xmlns:a14="http://schemas.microsoft.com/office/drawing/2010/main" val="0"/>
              </a:ext>
            </a:extLst>
          </a:blip>
          <a:srcRect/>
          <a:stretch/>
        </p:blipFill>
        <p:spPr>
          <a:xfrm>
            <a:off x="6615025" y="2299484"/>
            <a:ext cx="2903765" cy="1821942"/>
          </a:xfrm>
          <a:prstGeom prst="parallelogram">
            <a:avLst>
              <a:gd name="adj" fmla="val 37504"/>
            </a:avLst>
          </a:prstGeom>
        </p:spPr>
      </p:pic>
      <p:pic>
        <p:nvPicPr>
          <p:cNvPr id="11" name="Picture 10" descr="Stock market graph on display">
            <a:extLst>
              <a:ext uri="{FF2B5EF4-FFF2-40B4-BE49-F238E27FC236}">
                <a16:creationId xmlns:a16="http://schemas.microsoft.com/office/drawing/2014/main" id="{35871BCD-CD3A-4D86-8A3F-389556AAC513}"/>
              </a:ext>
            </a:extLst>
          </p:cNvPr>
          <p:cNvPicPr>
            <a:picLocks noChangeAspect="1"/>
          </p:cNvPicPr>
          <p:nvPr/>
        </p:nvPicPr>
        <p:blipFill>
          <a:blip r:embed="rId7">
            <a:alphaModFix amt="70000"/>
            <a:extLst>
              <a:ext uri="{28A0092B-C50C-407E-A947-70E740481C1C}">
                <a14:useLocalDpi xmlns:a14="http://schemas.microsoft.com/office/drawing/2010/main" val="0"/>
              </a:ext>
            </a:extLst>
          </a:blip>
          <a:srcRect/>
          <a:stretch/>
        </p:blipFill>
        <p:spPr>
          <a:xfrm>
            <a:off x="8866105" y="2307713"/>
            <a:ext cx="2734056" cy="1808403"/>
          </a:xfrm>
          <a:prstGeom prst="parallelogram">
            <a:avLst>
              <a:gd name="adj" fmla="val 37504"/>
            </a:avLst>
          </a:prstGeom>
        </p:spPr>
      </p:pic>
      <p:sp>
        <p:nvSpPr>
          <p:cNvPr id="2" name="Rectangle 1">
            <a:extLst>
              <a:ext uri="{FF2B5EF4-FFF2-40B4-BE49-F238E27FC236}">
                <a16:creationId xmlns:a16="http://schemas.microsoft.com/office/drawing/2014/main" id="{B9B4BFE3-99B9-45B6-80A9-D61A59ECE758}"/>
              </a:ext>
            </a:extLst>
          </p:cNvPr>
          <p:cNvSpPr/>
          <p:nvPr/>
        </p:nvSpPr>
        <p:spPr>
          <a:xfrm>
            <a:off x="475900" y="4230488"/>
            <a:ext cx="2078323" cy="369332"/>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rId8" action="ppaction://hlinksldjump">
                  <a:extLst>
                    <a:ext uri="{A12FA001-AC4F-418D-AE19-62706E023703}">
                      <ahyp:hlinkClr xmlns:ahyp="http://schemas.microsoft.com/office/drawing/2018/hyperlinkcolor" val="tx"/>
                    </a:ext>
                  </a:extLst>
                </a:hlinkClick>
              </a:rPr>
              <a:t>Create clarity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CF32BC31-30EC-4468-9C87-2E2E729E1352}"/>
              </a:ext>
            </a:extLst>
          </p:cNvPr>
          <p:cNvSpPr/>
          <p:nvPr/>
        </p:nvSpPr>
        <p:spPr>
          <a:xfrm>
            <a:off x="2566766" y="4230488"/>
            <a:ext cx="2078323" cy="646331"/>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mn-cs"/>
                <a:hlinkClick r:id="rId9" action="ppaction://hlinksldjump">
                  <a:extLst>
                    <a:ext uri="{A12FA001-AC4F-418D-AE19-62706E023703}">
                      <ahyp:hlinkClr xmlns:ahyp="http://schemas.microsoft.com/office/drawing/2018/hyperlinkcolor" val="tx"/>
                    </a:ext>
                  </a:extLst>
                </a:hlinkClick>
              </a:rPr>
              <a:t>Be customer obsessed</a:t>
            </a: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B88A93F7-FAAF-4242-ABBB-C8C7A5FB6413}"/>
              </a:ext>
            </a:extLst>
          </p:cNvPr>
          <p:cNvSpPr/>
          <p:nvPr/>
        </p:nvSpPr>
        <p:spPr>
          <a:xfrm>
            <a:off x="4547911" y="4240766"/>
            <a:ext cx="2078323" cy="646331"/>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rId10" action="ppaction://hlinksldjump">
                  <a:extLst>
                    <a:ext uri="{A12FA001-AC4F-418D-AE19-62706E023703}">
                      <ahyp:hlinkClr xmlns:ahyp="http://schemas.microsoft.com/office/drawing/2018/hyperlinkcolor" val="tx"/>
                    </a:ext>
                  </a:extLst>
                </a:hlinkClick>
              </a:rPr>
              <a:t>Evolve to full stack teams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E4C6246C-09AC-4733-A8E5-14FF1B9695C9}"/>
              </a:ext>
            </a:extLst>
          </p:cNvPr>
          <p:cNvSpPr/>
          <p:nvPr/>
        </p:nvSpPr>
        <p:spPr>
          <a:xfrm>
            <a:off x="6648176" y="4230488"/>
            <a:ext cx="2078323" cy="1200329"/>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 action="ppaction://noaction">
                  <a:extLst>
                    <a:ext uri="{A12FA001-AC4F-418D-AE19-62706E023703}">
                      <ahyp:hlinkClr xmlns:ahyp="http://schemas.microsoft.com/office/drawing/2018/hyperlinkcolor" val="tx"/>
                    </a:ext>
                  </a:extLst>
                </a:hlinkClick>
              </a:rPr>
              <a:t>Change how you collaborate, develop, and deliver</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61E693D1-DCE6-4258-B2AA-FEB64A0A0090}"/>
              </a:ext>
            </a:extLst>
          </p:cNvPr>
          <p:cNvSpPr/>
          <p:nvPr/>
        </p:nvSpPr>
        <p:spPr>
          <a:xfrm>
            <a:off x="8865678" y="4230488"/>
            <a:ext cx="2078323" cy="369332"/>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ACBF0"/>
                </a:solidFill>
                <a:effectLst/>
                <a:uLnTx/>
                <a:uFillTx/>
                <a:latin typeface="Segoe UI"/>
                <a:ea typeface="+mn-ea"/>
                <a:cs typeface="+mn-cs"/>
                <a:hlinkClick r:id="" action="ppaction://noaction">
                  <a:extLst>
                    <a:ext uri="{A12FA001-AC4F-418D-AE19-62706E023703}">
                      <ahyp:hlinkClr xmlns:ahyp="http://schemas.microsoft.com/office/drawing/2018/hyperlinkcolor" val="tx"/>
                    </a:ext>
                  </a:extLst>
                </a:hlinkClick>
              </a:rPr>
              <a:t>Build for resiliency</a:t>
            </a:r>
            <a:endParaRPr kumimoji="0" lang="en-US" sz="1800" b="0" i="0" u="none" strike="noStrike" kern="1200" cap="none" spc="0" normalizeH="0" baseline="0" noProof="0">
              <a:ln>
                <a:noFill/>
              </a:ln>
              <a:solidFill>
                <a:srgbClr val="5ACBF0"/>
              </a:solidFill>
              <a:effectLst/>
              <a:uLnTx/>
              <a:uFillTx/>
              <a:latin typeface="Segoe UI"/>
              <a:ea typeface="+mn-ea"/>
              <a:cs typeface="+mn-cs"/>
            </a:endParaRPr>
          </a:p>
        </p:txBody>
      </p:sp>
    </p:spTree>
    <p:extLst>
      <p:ext uri="{BB962C8B-B14F-4D97-AF65-F5344CB8AC3E}">
        <p14:creationId xmlns:p14="http://schemas.microsoft.com/office/powerpoint/2010/main" val="1567486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5" name="Parallelogram 34"/>
          <p:cNvSpPr/>
          <p:nvPr/>
        </p:nvSpPr>
        <p:spPr bwMode="auto">
          <a:xfrm>
            <a:off x="1515089" y="599599"/>
            <a:ext cx="3783102" cy="3102298"/>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1278940"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4535503"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p:nvSpPr>
        <p:spPr bwMode="auto">
          <a:xfrm>
            <a:off x="7801547"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7D241C20-1A78-A1BE-43D9-82C5C9316798}"/>
              </a:ext>
            </a:extLst>
          </p:cNvPr>
          <p:cNvSpPr txBox="1"/>
          <p:nvPr/>
        </p:nvSpPr>
        <p:spPr>
          <a:xfrm>
            <a:off x="0" y="6473502"/>
            <a:ext cx="12192000" cy="369332"/>
          </a:xfrm>
          <a:prstGeom prst="rect">
            <a:avLst/>
          </a:prstGeom>
          <a:noFill/>
        </p:spPr>
        <p:txBody>
          <a:bodyPr wrap="square">
            <a:spAutoFit/>
          </a:bodyPr>
          <a:lstStyle/>
          <a:p>
            <a:pPr algn="ctr"/>
            <a:r>
              <a:rPr lang="en-US">
                <a:solidFill>
                  <a:srgbClr val="F6F8FA"/>
                </a:solidFill>
              </a:rPr>
              <a:t>From Bonkers World (2011-06-27) </a:t>
            </a:r>
            <a:r>
              <a:rPr lang="en-US">
                <a:solidFill>
                  <a:srgbClr val="F6F8FA"/>
                </a:solidFill>
                <a:hlinkClick r:id="rId3">
                  <a:extLst>
                    <a:ext uri="{A12FA001-AC4F-418D-AE19-62706E023703}">
                      <ahyp:hlinkClr xmlns:ahyp="http://schemas.microsoft.com/office/drawing/2018/hyperlinkcolor" val="tx"/>
                    </a:ext>
                  </a:extLst>
                </a:hlinkClick>
              </a:rPr>
              <a:t>https://bonkersworld.net/organizational-charts</a:t>
            </a:r>
            <a:endParaRPr lang="en-US">
              <a:solidFill>
                <a:srgbClr val="F6F8FA"/>
              </a:solidFill>
            </a:endParaRPr>
          </a:p>
        </p:txBody>
      </p:sp>
      <p:pic>
        <p:nvPicPr>
          <p:cNvPr id="5" name="Picture 4">
            <a:extLst>
              <a:ext uri="{FF2B5EF4-FFF2-40B4-BE49-F238E27FC236}">
                <a16:creationId xmlns:a16="http://schemas.microsoft.com/office/drawing/2014/main" id="{29962B35-B1F7-31E0-A0D1-4E7100D1A1FA}"/>
              </a:ext>
            </a:extLst>
          </p:cNvPr>
          <p:cNvPicPr>
            <a:picLocks noChangeAspect="1"/>
          </p:cNvPicPr>
          <p:nvPr/>
        </p:nvPicPr>
        <p:blipFill>
          <a:blip r:embed="rId4"/>
          <a:stretch>
            <a:fillRect/>
          </a:stretch>
        </p:blipFill>
        <p:spPr>
          <a:xfrm>
            <a:off x="931357" y="-78708"/>
            <a:ext cx="10057143" cy="6714285"/>
          </a:xfrm>
          <a:prstGeom prst="rect">
            <a:avLst/>
          </a:prstGeom>
        </p:spPr>
      </p:pic>
    </p:spTree>
    <p:extLst>
      <p:ext uri="{BB962C8B-B14F-4D97-AF65-F5344CB8AC3E}">
        <p14:creationId xmlns:p14="http://schemas.microsoft.com/office/powerpoint/2010/main" val="1522547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alphaModFix amt="25000"/>
            <a:extLst>
              <a:ext uri="{28A0092B-C50C-407E-A947-70E740481C1C}">
                <a14:useLocalDpi xmlns:a14="http://schemas.microsoft.com/office/drawing/2010/main"/>
              </a:ext>
            </a:extLst>
          </a:blip>
          <a:srcRect/>
          <a:stretch/>
        </p:blipFill>
        <p:spPr>
          <a:xfrm>
            <a:off x="6299804" y="0"/>
            <a:ext cx="5892196" cy="6857999"/>
          </a:xfrm>
          <a:prstGeom prst="rect">
            <a:avLst/>
          </a:prstGeom>
        </p:spPr>
      </p:pic>
      <p:sp>
        <p:nvSpPr>
          <p:cNvPr id="19" name="Parallelogram 18"/>
          <p:cNvSpPr/>
          <p:nvPr/>
        </p:nvSpPr>
        <p:spPr bwMode="auto">
          <a:xfrm>
            <a:off x="7267699" y="1"/>
            <a:ext cx="11336283" cy="6858000"/>
          </a:xfrm>
          <a:prstGeom prst="parallelogram">
            <a:avLst>
              <a:gd name="adj" fmla="val 38502"/>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Parallelogram 19"/>
          <p:cNvSpPr/>
          <p:nvPr/>
        </p:nvSpPr>
        <p:spPr bwMode="auto">
          <a:xfrm>
            <a:off x="7281381" y="966063"/>
            <a:ext cx="3102111" cy="2668136"/>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6">
            <a:extLst>
              <a:ext uri="{FF2B5EF4-FFF2-40B4-BE49-F238E27FC236}">
                <a16:creationId xmlns:a16="http://schemas.microsoft.com/office/drawing/2014/main" id="{34B655BA-10A4-4A57-89DB-CFFBE1CA1E33}"/>
              </a:ext>
            </a:extLst>
          </p:cNvPr>
          <p:cNvSpPr txBox="1">
            <a:spLocks/>
          </p:cNvSpPr>
          <p:nvPr/>
        </p:nvSpPr>
        <p:spPr>
          <a:xfrm>
            <a:off x="657107" y="2411487"/>
            <a:ext cx="5195053" cy="704345"/>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2000" b="0">
                <a:solidFill>
                  <a:srgbClr val="5ACBF0"/>
                </a:solidFill>
              </a:rPr>
              <a:t>Reliable apps are:</a:t>
            </a:r>
            <a:endParaRPr lang="en-US" sz="2000">
              <a:solidFill>
                <a:srgbClr val="5ACBF0"/>
              </a:solidFill>
              <a:latin typeface="+mn-lt"/>
            </a:endParaRPr>
          </a:p>
        </p:txBody>
      </p:sp>
      <p:sp>
        <p:nvSpPr>
          <p:cNvPr id="14" name="Title 6">
            <a:extLst>
              <a:ext uri="{FF2B5EF4-FFF2-40B4-BE49-F238E27FC236}">
                <a16:creationId xmlns:a16="http://schemas.microsoft.com/office/drawing/2014/main" id="{34B655BA-10A4-4A57-89DB-CFFBE1CA1E33}"/>
              </a:ext>
            </a:extLst>
          </p:cNvPr>
          <p:cNvSpPr txBox="1">
            <a:spLocks/>
          </p:cNvSpPr>
          <p:nvPr/>
        </p:nvSpPr>
        <p:spPr>
          <a:xfrm>
            <a:off x="657107" y="3091875"/>
            <a:ext cx="4424301" cy="2116935"/>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spcAft>
                <a:spcPts val="600"/>
              </a:spcAft>
            </a:pPr>
            <a:r>
              <a:rPr lang="en-US" sz="1800">
                <a:solidFill>
                  <a:schemeClr val="bg1"/>
                </a:solidFill>
                <a:latin typeface="+mn-lt"/>
              </a:rPr>
              <a:t>Resilient</a:t>
            </a:r>
            <a:endParaRPr lang="en-US" sz="1800" b="0">
              <a:solidFill>
                <a:schemeClr val="bg1"/>
              </a:solidFill>
              <a:latin typeface="+mn-lt"/>
            </a:endParaRPr>
          </a:p>
          <a:p>
            <a:pPr fontAlgn="base">
              <a:spcAft>
                <a:spcPts val="3000"/>
              </a:spcAft>
            </a:pPr>
            <a:r>
              <a:rPr lang="en-US" sz="1600" b="0">
                <a:solidFill>
                  <a:schemeClr val="bg1"/>
                </a:solidFill>
                <a:latin typeface="+mn-lt"/>
              </a:rPr>
              <a:t>Able to recover gracefully from failures and continue to function with minimal downtime and data loss</a:t>
            </a:r>
            <a:endParaRPr lang="en-US" sz="1600">
              <a:solidFill>
                <a:schemeClr val="bg1"/>
              </a:solidFill>
              <a:latin typeface="+mn-lt"/>
            </a:endParaRPr>
          </a:p>
          <a:p>
            <a:pPr fontAlgn="base">
              <a:spcAft>
                <a:spcPts val="600"/>
              </a:spcAft>
            </a:pPr>
            <a:r>
              <a:rPr lang="en-US" sz="1800">
                <a:solidFill>
                  <a:schemeClr val="bg1"/>
                </a:solidFill>
                <a:latin typeface="+mn-lt"/>
              </a:rPr>
              <a:t>Highly Available</a:t>
            </a:r>
            <a:endParaRPr lang="en-US" sz="1800" b="0">
              <a:solidFill>
                <a:schemeClr val="bg1"/>
              </a:solidFill>
              <a:latin typeface="+mn-lt"/>
            </a:endParaRPr>
          </a:p>
          <a:p>
            <a:pPr fontAlgn="base">
              <a:spcAft>
                <a:spcPts val="2400"/>
              </a:spcAft>
            </a:pPr>
            <a:r>
              <a:rPr lang="en-US" sz="1800" b="0">
                <a:solidFill>
                  <a:schemeClr val="bg1"/>
                </a:solidFill>
                <a:latin typeface="+mn-lt"/>
              </a:rPr>
              <a:t>A</a:t>
            </a:r>
            <a:r>
              <a:rPr lang="en-US" sz="1600" b="0">
                <a:solidFill>
                  <a:schemeClr val="bg1"/>
                </a:solidFill>
                <a:latin typeface="+mn-lt"/>
              </a:rPr>
              <a:t>ble to run as designed in a healthy state with no significant downtime during disruptions</a:t>
            </a:r>
          </a:p>
          <a:p>
            <a:pPr fontAlgn="base">
              <a:spcAft>
                <a:spcPts val="2400"/>
              </a:spcAft>
            </a:pPr>
            <a:endParaRPr lang="en-US" sz="1800" b="0">
              <a:solidFill>
                <a:schemeClr val="bg1"/>
              </a:solidFill>
              <a:latin typeface="+mn-lt"/>
            </a:endParaRPr>
          </a:p>
        </p:txBody>
      </p:sp>
      <p:sp>
        <p:nvSpPr>
          <p:cNvPr id="10" name="Title 6">
            <a:extLst>
              <a:ext uri="{FF2B5EF4-FFF2-40B4-BE49-F238E27FC236}">
                <a16:creationId xmlns:a16="http://schemas.microsoft.com/office/drawing/2014/main" id="{34B655BA-10A4-4A57-89DB-CFFBE1CA1E33}"/>
              </a:ext>
            </a:extLst>
          </p:cNvPr>
          <p:cNvSpPr txBox="1">
            <a:spLocks/>
          </p:cNvSpPr>
          <p:nvPr/>
        </p:nvSpPr>
        <p:spPr>
          <a:xfrm>
            <a:off x="657107" y="671121"/>
            <a:ext cx="492987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rPr>
              <a:t>Build for resiliency</a:t>
            </a:r>
            <a:endParaRPr lang="en-US" sz="1600" b="0">
              <a:solidFill>
                <a:srgbClr val="5ACBF0"/>
              </a:solidFill>
              <a:ea typeface="Segoe UI" charset="0"/>
              <a:cs typeface="Segoe UI" charset="0"/>
            </a:endParaRPr>
          </a:p>
        </p:txBody>
      </p:sp>
      <p:sp>
        <p:nvSpPr>
          <p:cNvPr id="11" name="Title 6">
            <a:extLst>
              <a:ext uri="{FF2B5EF4-FFF2-40B4-BE49-F238E27FC236}">
                <a16:creationId xmlns:a16="http://schemas.microsoft.com/office/drawing/2014/main" id="{34B655BA-10A4-4A57-89DB-CFFBE1CA1E33}"/>
              </a:ext>
            </a:extLst>
          </p:cNvPr>
          <p:cNvSpPr txBox="1">
            <a:spLocks/>
          </p:cNvSpPr>
          <p:nvPr/>
        </p:nvSpPr>
        <p:spPr>
          <a:xfrm>
            <a:off x="657107" y="1022892"/>
            <a:ext cx="5392196" cy="663031"/>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endParaRPr lang="en-US" sz="3600">
              <a:solidFill>
                <a:schemeClr val="bg1"/>
              </a:solidFill>
            </a:endParaRPr>
          </a:p>
        </p:txBody>
      </p:sp>
      <p:grpSp>
        <p:nvGrpSpPr>
          <p:cNvPr id="3" name="Group 2"/>
          <p:cNvGrpSpPr/>
          <p:nvPr/>
        </p:nvGrpSpPr>
        <p:grpSpPr>
          <a:xfrm>
            <a:off x="7217119" y="1595344"/>
            <a:ext cx="4535358" cy="3667313"/>
            <a:chOff x="6592187" y="2222225"/>
            <a:chExt cx="4535358" cy="3667313"/>
          </a:xfrm>
        </p:grpSpPr>
        <p:pic>
          <p:nvPicPr>
            <p:cNvPr id="8" name="Picture 7">
              <a:extLst>
                <a:ext uri="{FF2B5EF4-FFF2-40B4-BE49-F238E27FC236}">
                  <a16:creationId xmlns:a16="http://schemas.microsoft.com/office/drawing/2014/main" id="{B98CCB59-522F-4814-A944-B609844CD56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92187" y="2222225"/>
              <a:ext cx="525144" cy="525144"/>
            </a:xfrm>
            <a:prstGeom prst="rect">
              <a:avLst/>
            </a:prstGeom>
          </p:spPr>
        </p:pic>
        <p:pic>
          <p:nvPicPr>
            <p:cNvPr id="17" name="Picture 16">
              <a:extLst>
                <a:ext uri="{FF2B5EF4-FFF2-40B4-BE49-F238E27FC236}">
                  <a16:creationId xmlns:a16="http://schemas.microsoft.com/office/drawing/2014/main" id="{1E72D89E-3726-4F7E-83BE-D66BCF683DB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09116" y="3263781"/>
              <a:ext cx="525144" cy="525144"/>
            </a:xfrm>
            <a:prstGeom prst="rect">
              <a:avLst/>
            </a:prstGeom>
          </p:spPr>
        </p:pic>
        <p:pic>
          <p:nvPicPr>
            <p:cNvPr id="21" name="Picture 20">
              <a:extLst>
                <a:ext uri="{FF2B5EF4-FFF2-40B4-BE49-F238E27FC236}">
                  <a16:creationId xmlns:a16="http://schemas.microsoft.com/office/drawing/2014/main" id="{7346F6A4-8FC5-406C-8E71-92E823BA864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627945" y="5454653"/>
              <a:ext cx="525144" cy="434885"/>
            </a:xfrm>
            <a:prstGeom prst="rect">
              <a:avLst/>
            </a:prstGeom>
          </p:spPr>
        </p:pic>
        <p:pic>
          <p:nvPicPr>
            <p:cNvPr id="23" name="Picture 22">
              <a:extLst>
                <a:ext uri="{FF2B5EF4-FFF2-40B4-BE49-F238E27FC236}">
                  <a16:creationId xmlns:a16="http://schemas.microsoft.com/office/drawing/2014/main" id="{3A38F44D-737F-4F48-B499-CCC818CE70E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609116" y="4327556"/>
              <a:ext cx="525145" cy="525145"/>
            </a:xfrm>
            <a:prstGeom prst="rect">
              <a:avLst/>
            </a:prstGeom>
          </p:spPr>
        </p:pic>
        <p:sp>
          <p:nvSpPr>
            <p:cNvPr id="25" name="TextBox 24">
              <a:extLst>
                <a:ext uri="{FF2B5EF4-FFF2-40B4-BE49-F238E27FC236}">
                  <a16:creationId xmlns:a16="http://schemas.microsoft.com/office/drawing/2014/main" id="{BBE500CE-F520-482A-99D4-50026EEBFCE6}"/>
                </a:ext>
              </a:extLst>
            </p:cNvPr>
            <p:cNvSpPr txBox="1"/>
            <p:nvPr/>
          </p:nvSpPr>
          <p:spPr>
            <a:xfrm>
              <a:off x="7264452" y="2300131"/>
              <a:ext cx="3493878" cy="369332"/>
            </a:xfrm>
            <a:prstGeom prst="rect">
              <a:avLst/>
            </a:prstGeom>
            <a:noFill/>
          </p:spPr>
          <p:txBody>
            <a:bodyPr wrap="square">
              <a:spAutoFit/>
            </a:bodyPr>
            <a:lstStyle/>
            <a:p>
              <a:r>
                <a:rPr lang="en-US">
                  <a:solidFill>
                    <a:srgbClr val="5ACBF0"/>
                  </a:solidFill>
                  <a:latin typeface="+mj-lt"/>
                </a:rPr>
                <a:t>SLI (Service Level Indicators)</a:t>
              </a:r>
              <a:endParaRPr lang="en-US">
                <a:solidFill>
                  <a:schemeClr val="bg1"/>
                </a:solidFill>
                <a:latin typeface="+mj-lt"/>
              </a:endParaRPr>
            </a:p>
          </p:txBody>
        </p:sp>
        <p:sp>
          <p:nvSpPr>
            <p:cNvPr id="27" name="TextBox 26">
              <a:extLst>
                <a:ext uri="{FF2B5EF4-FFF2-40B4-BE49-F238E27FC236}">
                  <a16:creationId xmlns:a16="http://schemas.microsoft.com/office/drawing/2014/main" id="{88F4EC1F-55E2-4D7B-A326-D0C27114F26F}"/>
                </a:ext>
              </a:extLst>
            </p:cNvPr>
            <p:cNvSpPr txBox="1"/>
            <p:nvPr/>
          </p:nvSpPr>
          <p:spPr>
            <a:xfrm>
              <a:off x="7264452" y="3352797"/>
              <a:ext cx="3493878" cy="369332"/>
            </a:xfrm>
            <a:prstGeom prst="rect">
              <a:avLst/>
            </a:prstGeom>
            <a:noFill/>
          </p:spPr>
          <p:txBody>
            <a:bodyPr wrap="square">
              <a:spAutoFit/>
            </a:bodyPr>
            <a:lstStyle/>
            <a:p>
              <a:r>
                <a:rPr lang="en-US">
                  <a:solidFill>
                    <a:srgbClr val="5ACBF0"/>
                  </a:solidFill>
                  <a:latin typeface="+mj-lt"/>
                </a:rPr>
                <a:t>SLO (Service Level Objectives)</a:t>
              </a:r>
              <a:endParaRPr lang="en-US">
                <a:solidFill>
                  <a:schemeClr val="bg1"/>
                </a:solidFill>
                <a:latin typeface="+mj-lt"/>
              </a:endParaRPr>
            </a:p>
          </p:txBody>
        </p:sp>
        <p:sp>
          <p:nvSpPr>
            <p:cNvPr id="29" name="TextBox 28">
              <a:extLst>
                <a:ext uri="{FF2B5EF4-FFF2-40B4-BE49-F238E27FC236}">
                  <a16:creationId xmlns:a16="http://schemas.microsoft.com/office/drawing/2014/main" id="{F4CAD90B-B8F9-4C50-BF64-D42F4FA1FBCB}"/>
                </a:ext>
              </a:extLst>
            </p:cNvPr>
            <p:cNvSpPr txBox="1"/>
            <p:nvPr/>
          </p:nvSpPr>
          <p:spPr>
            <a:xfrm>
              <a:off x="7260097" y="4405463"/>
              <a:ext cx="3867448" cy="369332"/>
            </a:xfrm>
            <a:prstGeom prst="rect">
              <a:avLst/>
            </a:prstGeom>
            <a:noFill/>
          </p:spPr>
          <p:txBody>
            <a:bodyPr wrap="square">
              <a:spAutoFit/>
            </a:bodyPr>
            <a:lstStyle/>
            <a:p>
              <a:r>
                <a:rPr lang="en-US">
                  <a:solidFill>
                    <a:srgbClr val="5ACBF0"/>
                  </a:solidFill>
                  <a:latin typeface="+mj-lt"/>
                </a:rPr>
                <a:t>RPO (Recovery Point Objectives)</a:t>
              </a:r>
              <a:endParaRPr lang="en-US">
                <a:solidFill>
                  <a:schemeClr val="bg1"/>
                </a:solidFill>
                <a:latin typeface="+mj-lt"/>
              </a:endParaRPr>
            </a:p>
          </p:txBody>
        </p:sp>
        <p:sp>
          <p:nvSpPr>
            <p:cNvPr id="31" name="TextBox 30">
              <a:extLst>
                <a:ext uri="{FF2B5EF4-FFF2-40B4-BE49-F238E27FC236}">
                  <a16:creationId xmlns:a16="http://schemas.microsoft.com/office/drawing/2014/main" id="{7141D424-B2C3-4447-BE5B-A7943C2026D1}"/>
                </a:ext>
              </a:extLst>
            </p:cNvPr>
            <p:cNvSpPr txBox="1"/>
            <p:nvPr/>
          </p:nvSpPr>
          <p:spPr>
            <a:xfrm>
              <a:off x="7260097" y="5458130"/>
              <a:ext cx="3493878" cy="369332"/>
            </a:xfrm>
            <a:prstGeom prst="rect">
              <a:avLst/>
            </a:prstGeom>
            <a:noFill/>
          </p:spPr>
          <p:txBody>
            <a:bodyPr wrap="square">
              <a:spAutoFit/>
            </a:bodyPr>
            <a:lstStyle/>
            <a:p>
              <a:r>
                <a:rPr lang="en-US">
                  <a:solidFill>
                    <a:srgbClr val="5ACBF0"/>
                  </a:solidFill>
                  <a:latin typeface="+mj-lt"/>
                </a:rPr>
                <a:t>RTO (Recovery Time Objectives)</a:t>
              </a:r>
              <a:endParaRPr lang="en-US">
                <a:solidFill>
                  <a:schemeClr val="bg1"/>
                </a:solidFill>
                <a:latin typeface="+mj-lt"/>
              </a:endParaRPr>
            </a:p>
          </p:txBody>
        </p:sp>
      </p:grpSp>
      <p:sp>
        <p:nvSpPr>
          <p:cNvPr id="22" name="Title 6">
            <a:extLst>
              <a:ext uri="{FF2B5EF4-FFF2-40B4-BE49-F238E27FC236}">
                <a16:creationId xmlns:a16="http://schemas.microsoft.com/office/drawing/2014/main" id="{34B655BA-10A4-4A57-89DB-CFFBE1CA1E33}"/>
              </a:ext>
            </a:extLst>
          </p:cNvPr>
          <p:cNvSpPr txBox="1">
            <a:spLocks/>
          </p:cNvSpPr>
          <p:nvPr/>
        </p:nvSpPr>
        <p:spPr>
          <a:xfrm>
            <a:off x="657107" y="1022892"/>
            <a:ext cx="5392196" cy="659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Prioritize reliability</a:t>
            </a:r>
            <a:br>
              <a:rPr lang="en-US" sz="3600">
                <a:solidFill>
                  <a:schemeClr val="bg1"/>
                </a:solidFill>
              </a:rPr>
            </a:br>
            <a:r>
              <a:rPr lang="en-US" sz="3600">
                <a:solidFill>
                  <a:schemeClr val="bg1"/>
                </a:solidFill>
              </a:rPr>
              <a:t>and resiliency</a:t>
            </a:r>
          </a:p>
        </p:txBody>
      </p:sp>
      <p:sp>
        <p:nvSpPr>
          <p:cNvPr id="2" name="TextBox 1">
            <a:extLst>
              <a:ext uri="{FF2B5EF4-FFF2-40B4-BE49-F238E27FC236}">
                <a16:creationId xmlns:a16="http://schemas.microsoft.com/office/drawing/2014/main" id="{28DD2FB5-BF75-49EA-8ECE-99683AA0268B}"/>
              </a:ext>
            </a:extLst>
          </p:cNvPr>
          <p:cNvSpPr txBox="1"/>
          <p:nvPr/>
        </p:nvSpPr>
        <p:spPr>
          <a:xfrm>
            <a:off x="589374" y="6109995"/>
            <a:ext cx="10452966" cy="584775"/>
          </a:xfrm>
          <a:prstGeom prst="rect">
            <a:avLst/>
          </a:prstGeom>
          <a:noFill/>
        </p:spPr>
        <p:txBody>
          <a:bodyPr wrap="square">
            <a:spAutoFit/>
          </a:bodyPr>
          <a:lstStyle/>
          <a:p>
            <a:br>
              <a:rPr lang="en-US" sz="1600">
                <a:solidFill>
                  <a:schemeClr val="bg1"/>
                </a:solidFill>
                <a:hlinkClick r:id="rId8">
                  <a:extLst>
                    <a:ext uri="{A12FA001-AC4F-418D-AE19-62706E023703}">
                      <ahyp:hlinkClr xmlns:ahyp="http://schemas.microsoft.com/office/drawing/2018/hyperlinkcolor" val="tx"/>
                    </a:ext>
                  </a:extLst>
                </a:hlinkClick>
              </a:rPr>
            </a:br>
            <a:r>
              <a:rPr lang="en-US" sz="1600">
                <a:solidFill>
                  <a:schemeClr val="bg1"/>
                </a:solidFill>
                <a:hlinkClick r:id="rId8">
                  <a:extLst>
                    <a:ext uri="{A12FA001-AC4F-418D-AE19-62706E023703}">
                      <ahyp:hlinkClr xmlns:ahyp="http://schemas.microsoft.com/office/drawing/2018/hyperlinkcolor" val="tx"/>
                    </a:ext>
                  </a:extLst>
                </a:hlinkClick>
              </a:rPr>
              <a:t>How Microsoft operates reliable systems with DevOps - Azure DevOps | Microsoft Docs</a:t>
            </a:r>
            <a:endParaRPr lang="en-US" sz="1600">
              <a:solidFill>
                <a:schemeClr val="bg1"/>
              </a:solidFill>
            </a:endParaRPr>
          </a:p>
        </p:txBody>
      </p:sp>
    </p:spTree>
    <p:extLst>
      <p:ext uri="{BB962C8B-B14F-4D97-AF65-F5344CB8AC3E}">
        <p14:creationId xmlns:p14="http://schemas.microsoft.com/office/powerpoint/2010/main" val="564331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6" name="Rectangle 25"/>
          <p:cNvSpPr/>
          <p:nvPr/>
        </p:nvSpPr>
        <p:spPr bwMode="auto">
          <a:xfrm>
            <a:off x="7972053" y="0"/>
            <a:ext cx="4219947"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16" name="Title 6">
            <a:extLst>
              <a:ext uri="{FF2B5EF4-FFF2-40B4-BE49-F238E27FC236}">
                <a16:creationId xmlns:a16="http://schemas.microsoft.com/office/drawing/2014/main" id="{34B655BA-10A4-4A57-89DB-CFFBE1CA1E33}"/>
              </a:ext>
            </a:extLst>
          </p:cNvPr>
          <p:cNvSpPr txBox="1">
            <a:spLocks/>
          </p:cNvSpPr>
          <p:nvPr/>
        </p:nvSpPr>
        <p:spPr>
          <a:xfrm>
            <a:off x="657107" y="1022892"/>
            <a:ext cx="5392196" cy="125679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Be transparent</a:t>
            </a:r>
          </a:p>
        </p:txBody>
      </p:sp>
      <p:sp>
        <p:nvSpPr>
          <p:cNvPr id="13" name="Title 6">
            <a:extLst>
              <a:ext uri="{FF2B5EF4-FFF2-40B4-BE49-F238E27FC236}">
                <a16:creationId xmlns:a16="http://schemas.microsoft.com/office/drawing/2014/main" id="{468BC295-A667-E849-901C-1A00FEB308A0}"/>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rPr>
              <a:t>Build for resiliency</a:t>
            </a:r>
            <a:endParaRPr lang="en-US" sz="1600" b="0">
              <a:solidFill>
                <a:srgbClr val="5ACBF0"/>
              </a:solidFill>
              <a:ea typeface="Segoe UI" charset="0"/>
              <a:cs typeface="Segoe UI" charset="0"/>
            </a:endParaRPr>
          </a:p>
        </p:txBody>
      </p:sp>
      <p:sp>
        <p:nvSpPr>
          <p:cNvPr id="9" name="Rectangle 8">
            <a:extLst>
              <a:ext uri="{FF2B5EF4-FFF2-40B4-BE49-F238E27FC236}">
                <a16:creationId xmlns:a16="http://schemas.microsoft.com/office/drawing/2014/main" id="{378D1F84-EF09-7545-B79F-3D9C91575DDC}"/>
              </a:ext>
            </a:extLst>
          </p:cNvPr>
          <p:cNvSpPr/>
          <p:nvPr/>
        </p:nvSpPr>
        <p:spPr>
          <a:xfrm>
            <a:off x="535133" y="2966257"/>
            <a:ext cx="3125184" cy="1200329"/>
          </a:xfrm>
          <a:prstGeom prst="rect">
            <a:avLst/>
          </a:prstGeom>
        </p:spPr>
        <p:txBody>
          <a:bodyPr wrap="square">
            <a:spAutoFit/>
          </a:bodyPr>
          <a:lstStyle/>
          <a:p>
            <a:pPr>
              <a:lnSpc>
                <a:spcPct val="120000"/>
              </a:lnSpc>
            </a:pPr>
            <a:r>
              <a:rPr lang="en-US" sz="2000">
                <a:solidFill>
                  <a:srgbClr val="5ACBF0"/>
                </a:solidFill>
                <a:latin typeface="+mj-lt"/>
              </a:rPr>
              <a:t>Notify customers </a:t>
            </a:r>
          </a:p>
          <a:p>
            <a:pPr fontAlgn="base"/>
            <a:r>
              <a:rPr lang="en-US" sz="1600">
                <a:solidFill>
                  <a:schemeClr val="bg1"/>
                </a:solidFill>
              </a:rPr>
              <a:t>Show customers service </a:t>
            </a:r>
            <a:br>
              <a:rPr lang="en-US" sz="1600">
                <a:solidFill>
                  <a:schemeClr val="bg1"/>
                </a:solidFill>
              </a:rPr>
            </a:br>
            <a:r>
              <a:rPr lang="en-US" sz="1600">
                <a:solidFill>
                  <a:schemeClr val="bg1"/>
                </a:solidFill>
              </a:rPr>
              <a:t>health and clearly document post-incident review.</a:t>
            </a:r>
          </a:p>
        </p:txBody>
      </p:sp>
      <p:sp>
        <p:nvSpPr>
          <p:cNvPr id="12" name="Title 6">
            <a:extLst>
              <a:ext uri="{FF2B5EF4-FFF2-40B4-BE49-F238E27FC236}">
                <a16:creationId xmlns:a16="http://schemas.microsoft.com/office/drawing/2014/main" id="{34B655BA-10A4-4A57-89DB-CFFBE1CA1E33}"/>
              </a:ext>
            </a:extLst>
          </p:cNvPr>
          <p:cNvSpPr txBox="1">
            <a:spLocks/>
          </p:cNvSpPr>
          <p:nvPr/>
        </p:nvSpPr>
        <p:spPr>
          <a:xfrm>
            <a:off x="8668043" y="885656"/>
            <a:ext cx="2632561" cy="157740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2000" b="0">
                <a:solidFill>
                  <a:schemeClr val="bg1"/>
                </a:solidFill>
              </a:rPr>
              <a:t>Expose live-site incidents to customers and create ways to keep them informed. </a:t>
            </a:r>
          </a:p>
        </p:txBody>
      </p:sp>
      <p:sp>
        <p:nvSpPr>
          <p:cNvPr id="17" name="Parallelogram 16"/>
          <p:cNvSpPr/>
          <p:nvPr/>
        </p:nvSpPr>
        <p:spPr bwMode="auto">
          <a:xfrm>
            <a:off x="6161649" y="2735451"/>
            <a:ext cx="3479786" cy="2713478"/>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C0819489-043A-4EB6-97B9-F520CAAB8B2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11496" y="3428999"/>
            <a:ext cx="6665055" cy="3429001"/>
          </a:xfrm>
          <a:prstGeom prst="rect">
            <a:avLst/>
          </a:prstGeom>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a:ext>
            </a:extLst>
          </a:blip>
          <a:srcRect b="29091"/>
          <a:stretch/>
        </p:blipFill>
        <p:spPr>
          <a:xfrm>
            <a:off x="3786038" y="2760123"/>
            <a:ext cx="7993496" cy="4097877"/>
          </a:xfrm>
          <a:prstGeom prst="rect">
            <a:avLst/>
          </a:prstGeom>
        </p:spPr>
      </p:pic>
      <p:sp>
        <p:nvSpPr>
          <p:cNvPr id="2" name="TextBox 1">
            <a:extLst>
              <a:ext uri="{FF2B5EF4-FFF2-40B4-BE49-F238E27FC236}">
                <a16:creationId xmlns:a16="http://schemas.microsoft.com/office/drawing/2014/main" id="{DE5892BD-ACC6-45E1-A5DD-4499CC8F5B12}"/>
              </a:ext>
            </a:extLst>
          </p:cNvPr>
          <p:cNvSpPr txBox="1"/>
          <p:nvPr/>
        </p:nvSpPr>
        <p:spPr>
          <a:xfrm>
            <a:off x="535133" y="5994103"/>
            <a:ext cx="10452966" cy="584775"/>
          </a:xfrm>
          <a:prstGeom prst="rect">
            <a:avLst/>
          </a:prstGeom>
          <a:noFill/>
        </p:spPr>
        <p:txBody>
          <a:bodyPr wrap="square">
            <a:spAutoFit/>
          </a:bodyPr>
          <a:lstStyle/>
          <a:p>
            <a:r>
              <a:rPr lang="en-US" sz="1600">
                <a:solidFill>
                  <a:schemeClr val="bg1"/>
                </a:solidFill>
                <a:hlinkClick r:id="rId5">
                  <a:extLst>
                    <a:ext uri="{A12FA001-AC4F-418D-AE19-62706E023703}">
                      <ahyp:hlinkClr xmlns:ahyp="http://schemas.microsoft.com/office/drawing/2018/hyperlinkcolor" val="tx"/>
                    </a:ext>
                  </a:extLst>
                </a:hlinkClick>
              </a:rPr>
              <a:t>Azure status</a:t>
            </a:r>
            <a:r>
              <a:rPr lang="en-US" sz="1600">
                <a:solidFill>
                  <a:schemeClr val="bg1"/>
                </a:solidFill>
              </a:rPr>
              <a:t>, </a:t>
            </a:r>
            <a:r>
              <a:rPr lang="en-US" sz="1600">
                <a:solidFill>
                  <a:schemeClr val="bg1"/>
                </a:solidFill>
                <a:hlinkClick r:id="rId6">
                  <a:extLst>
                    <a:ext uri="{A12FA001-AC4F-418D-AE19-62706E023703}">
                      <ahyp:hlinkClr xmlns:ahyp="http://schemas.microsoft.com/office/drawing/2018/hyperlinkcolor" val="tx"/>
                    </a:ext>
                  </a:extLst>
                </a:hlinkClick>
              </a:rPr>
              <a:t>Azure DevOps Status</a:t>
            </a:r>
            <a:r>
              <a:rPr lang="en-US" sz="1600">
                <a:solidFill>
                  <a:schemeClr val="bg1"/>
                </a:solidFill>
              </a:rPr>
              <a:t>, </a:t>
            </a:r>
            <a:br>
              <a:rPr lang="en-US" sz="1600">
                <a:solidFill>
                  <a:schemeClr val="bg1"/>
                </a:solidFill>
              </a:rPr>
            </a:br>
            <a:r>
              <a:rPr lang="en-US" sz="1600">
                <a:solidFill>
                  <a:schemeClr val="bg1"/>
                </a:solidFill>
                <a:hlinkClick r:id="rId7">
                  <a:extLst>
                    <a:ext uri="{A12FA001-AC4F-418D-AE19-62706E023703}">
                      <ahyp:hlinkClr xmlns:ahyp="http://schemas.microsoft.com/office/drawing/2018/hyperlinkcolor" val="tx"/>
                    </a:ext>
                  </a:extLst>
                </a:hlinkClick>
              </a:rPr>
              <a:t>GitHub Service Status</a:t>
            </a:r>
            <a:endParaRPr lang="en-US" sz="1600">
              <a:solidFill>
                <a:schemeClr val="bg1"/>
              </a:solidFill>
            </a:endParaRPr>
          </a:p>
        </p:txBody>
      </p:sp>
    </p:spTree>
    <p:extLst>
      <p:ext uri="{BB962C8B-B14F-4D97-AF65-F5344CB8AC3E}">
        <p14:creationId xmlns:p14="http://schemas.microsoft.com/office/powerpoint/2010/main" val="1961535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468BC295-A667-E849-901C-1A00FEB308A0}"/>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100000"/>
              </a:lnSpc>
              <a:spcBef>
                <a:spcPts val="0"/>
              </a:spcBef>
              <a:spcAft>
                <a:spcPts val="0"/>
              </a:spcAft>
              <a:buClr>
                <a:srgbClr val="24292E"/>
              </a:buClr>
              <a:buSzPts val="3000"/>
              <a:buFontTx/>
              <a:buNone/>
              <a:tabLst/>
              <a:defRPr/>
            </a:pPr>
            <a:r>
              <a:rPr kumimoji="0" lang="en-US" sz="1600" b="1" i="0" u="none" strike="noStrike" kern="1200" cap="none" spc="-50" normalizeH="0" baseline="0" noProof="0">
                <a:ln w="3175">
                  <a:noFill/>
                </a:ln>
                <a:solidFill>
                  <a:srgbClr val="5ACBF0"/>
                </a:solidFill>
                <a:effectLst/>
                <a:uLnTx/>
                <a:uFillTx/>
                <a:latin typeface="Segoe UI Semibold"/>
                <a:ea typeface="+mn-ea"/>
                <a:cs typeface="Segoe UI" pitchFamily="34" charset="0"/>
              </a:rPr>
              <a:t>Build for resiliency</a:t>
            </a:r>
            <a:endParaRPr kumimoji="0" lang="en-US" sz="1600" b="0" i="0" u="none" strike="noStrike" kern="1200" cap="none" spc="-50" normalizeH="0" baseline="0" noProof="0">
              <a:ln w="3175">
                <a:noFill/>
              </a:ln>
              <a:solidFill>
                <a:srgbClr val="5ACBF0"/>
              </a:solidFill>
              <a:effectLst/>
              <a:uLnTx/>
              <a:uFillTx/>
              <a:latin typeface="Segoe UI Semibold"/>
              <a:ea typeface="Segoe UI" charset="0"/>
              <a:cs typeface="Segoe UI"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121200" y="1707900"/>
            <a:ext cx="5097213" cy="3165637"/>
          </a:xfrm>
          <a:prstGeom prst="rect">
            <a:avLst/>
          </a:prstGeom>
        </p:spPr>
      </p:pic>
      <p:sp>
        <p:nvSpPr>
          <p:cNvPr id="7" name="Rectangle 6">
            <a:extLst>
              <a:ext uri="{FF2B5EF4-FFF2-40B4-BE49-F238E27FC236}">
                <a16:creationId xmlns:a16="http://schemas.microsoft.com/office/drawing/2014/main" id="{378D1F84-EF09-7545-B79F-3D9C91575DDC}"/>
              </a:ext>
            </a:extLst>
          </p:cNvPr>
          <p:cNvSpPr/>
          <p:nvPr/>
        </p:nvSpPr>
        <p:spPr>
          <a:xfrm>
            <a:off x="610341" y="1709405"/>
            <a:ext cx="5741033" cy="4752007"/>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ACBF0"/>
                </a:solidFill>
                <a:effectLst/>
                <a:uLnTx/>
                <a:uFillTx/>
                <a:latin typeface="Segoe UI Semibold"/>
                <a:ea typeface="+mn-ea"/>
                <a:cs typeface="+mn-cs"/>
              </a:rPr>
              <a:t>You build it, you own it</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ACBF0"/>
              </a:solidFill>
              <a:effectLst/>
              <a:uLnTx/>
              <a:uFillTx/>
              <a:latin typeface="Segoe UI Semibold"/>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US" sz="1600">
                <a:solidFill>
                  <a:srgbClr val="FFFFFF"/>
                </a:solidFill>
                <a:latin typeface="Segoe UI Semibold"/>
              </a:rPr>
              <a:t>As the Service Delivery DRI for the week:</a:t>
            </a:r>
          </a:p>
          <a:p>
            <a:pPr marL="342900" marR="0" lvl="0" indent="-342900" algn="l" defTabSz="914400" rtl="0" eaLnBrk="1" fontAlgn="auto" latinLnBrk="0" hangingPunct="1">
              <a:lnSpc>
                <a:spcPct val="120000"/>
              </a:lnSpc>
              <a:spcBef>
                <a:spcPts val="0"/>
              </a:spcBef>
              <a:spcAft>
                <a:spcPts val="0"/>
              </a:spcAft>
              <a:buClr>
                <a:srgbClr val="FFFFFF"/>
              </a:buClr>
              <a:buSzTx/>
              <a:buFont typeface="Arial" panose="020B0604020202020204" pitchFamily="34" charset="0"/>
              <a:buChar char="•"/>
              <a:tabLst/>
              <a:defRPr/>
            </a:pPr>
            <a:r>
              <a:rPr kumimoji="0" lang="en-US" sz="1600" i="0" u="none" strike="noStrike" kern="1200" cap="none" spc="0" normalizeH="0" baseline="0" noProof="0">
                <a:ln>
                  <a:noFill/>
                </a:ln>
                <a:solidFill>
                  <a:srgbClr val="FFFFFF"/>
                </a:solidFill>
                <a:effectLst/>
                <a:uLnTx/>
                <a:uFillTx/>
                <a:latin typeface="Segoe UI Semibold"/>
                <a:ea typeface="+mn-ea"/>
                <a:cs typeface="+mn-cs"/>
              </a:rPr>
              <a:t>Your focus and priority is </a:t>
            </a:r>
            <a:r>
              <a:rPr kumimoji="0" lang="en-US" sz="1600" b="1" i="0" u="sng" strike="noStrike" kern="1200" cap="none" spc="0" normalizeH="0" baseline="0" noProof="0">
                <a:ln>
                  <a:noFill/>
                </a:ln>
                <a:solidFill>
                  <a:srgbClr val="FFFFFF"/>
                </a:solidFill>
                <a:effectLst/>
                <a:uLnTx/>
                <a:uFillTx/>
                <a:latin typeface="Segoe UI Semibold"/>
                <a:ea typeface="+mn-ea"/>
                <a:cs typeface="+mn-cs"/>
              </a:rPr>
              <a:t>Live Site Incidents</a:t>
            </a:r>
            <a:r>
              <a:rPr kumimoji="0" lang="en-US" sz="1600" b="0" i="0" u="none" strike="noStrike" kern="1200" cap="none" spc="0" normalizeH="0" baseline="0" noProof="0">
                <a:ln>
                  <a:noFill/>
                </a:ln>
                <a:solidFill>
                  <a:srgbClr val="FFFFFF"/>
                </a:solidFill>
                <a:effectLst/>
                <a:uLnTx/>
                <a:uFillTx/>
                <a:latin typeface="Segoe UI Semibold"/>
                <a:ea typeface="+mn-ea"/>
                <a:cs typeface="+mn-cs"/>
              </a:rPr>
              <a:t>. You should not plan on working on any sprint backlog work during your DRI period.</a:t>
            </a:r>
          </a:p>
          <a:p>
            <a:pPr marL="342900" marR="0" lvl="0" indent="-342900" algn="l" defTabSz="914400" rtl="0" eaLnBrk="1" fontAlgn="auto" latinLnBrk="0" hangingPunct="1">
              <a:lnSpc>
                <a:spcPct val="120000"/>
              </a:lnSpc>
              <a:spcBef>
                <a:spcPts val="0"/>
              </a:spcBef>
              <a:spcAft>
                <a:spcPts val="0"/>
              </a:spcAft>
              <a:buClr>
                <a:srgbClr val="FFFFFF"/>
              </a:buClr>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342900" marR="0" lvl="0" indent="-342900" algn="l" defTabSz="914400" rtl="0" eaLnBrk="1" fontAlgn="auto" latinLnBrk="0" hangingPunct="1">
              <a:lnSpc>
                <a:spcPct val="120000"/>
              </a:lnSpc>
              <a:spcBef>
                <a:spcPts val="0"/>
              </a:spcBef>
              <a:spcAft>
                <a:spcPts val="0"/>
              </a:spcAft>
              <a:buClr>
                <a:srgbClr val="FFFFFF"/>
              </a:buClr>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Your goal is to ensure all ICM incidents &amp; Post Mortems (PIR) are completely filled out and ensure that there are no active incidents assigned to DRI-Service-Delivery team in ICM. </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ICM = Incident Management Tracking System </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PIR = Post Incident Report</a:t>
            </a:r>
          </a:p>
          <a:p>
            <a:pPr marL="342900" marR="0" lvl="0" indent="-342900" algn="l" defTabSz="914400" rtl="0" eaLnBrk="1" fontAlgn="auto" latinLnBrk="0" hangingPunct="1">
              <a:lnSpc>
                <a:spcPct val="120000"/>
              </a:lnSpc>
              <a:spcBef>
                <a:spcPts val="0"/>
              </a:spcBef>
              <a:spcAft>
                <a:spcPts val="0"/>
              </a:spcAft>
              <a:buClr>
                <a:srgbClr val="FFFFFF"/>
              </a:buClr>
              <a:buSzTx/>
              <a:buFont typeface="Arial" panose="020B0604020202020204" pitchFamily="34" charset="0"/>
              <a:buChar char="•"/>
              <a:tabLst/>
              <a:defRPr/>
            </a:pPr>
            <a:endParaRPr kumimoji="0" lang="en-US" sz="1800" b="0" i="0" u="none" strike="noStrike" kern="1200" cap="none" spc="0" normalizeH="0" baseline="0" noProof="0">
              <a:ln>
                <a:noFill/>
              </a:ln>
              <a:solidFill>
                <a:srgbClr val="5ACBF0"/>
              </a:solidFill>
              <a:effectLst/>
              <a:uLnTx/>
              <a:uFillTx/>
              <a:latin typeface="Segoe UI Semibold"/>
              <a:ea typeface="+mn-ea"/>
              <a:cs typeface="+mn-cs"/>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50967" y="1151471"/>
            <a:ext cx="5741033" cy="5328836"/>
          </a:xfrm>
          <a:prstGeom prst="rect">
            <a:avLst/>
          </a:prstGeom>
        </p:spPr>
      </p:pic>
      <p:sp>
        <p:nvSpPr>
          <p:cNvPr id="12" name="Parallelogram 11"/>
          <p:cNvSpPr/>
          <p:nvPr/>
        </p:nvSpPr>
        <p:spPr bwMode="auto">
          <a:xfrm>
            <a:off x="5872377" y="578843"/>
            <a:ext cx="3493878" cy="2865123"/>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6">
            <a:extLst>
              <a:ext uri="{FF2B5EF4-FFF2-40B4-BE49-F238E27FC236}">
                <a16:creationId xmlns:a16="http://schemas.microsoft.com/office/drawing/2014/main" id="{34B655BA-10A4-4A57-89DB-CFFBE1CA1E33}"/>
              </a:ext>
            </a:extLst>
          </p:cNvPr>
          <p:cNvSpPr txBox="1">
            <a:spLocks/>
          </p:cNvSpPr>
          <p:nvPr/>
        </p:nvSpPr>
        <p:spPr>
          <a:xfrm>
            <a:off x="657106" y="1022892"/>
            <a:ext cx="8375212" cy="672277"/>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Designated Responsible Individual (DRI)</a:t>
            </a:r>
          </a:p>
        </p:txBody>
      </p:sp>
    </p:spTree>
    <p:extLst>
      <p:ext uri="{BB962C8B-B14F-4D97-AF65-F5344CB8AC3E}">
        <p14:creationId xmlns:p14="http://schemas.microsoft.com/office/powerpoint/2010/main" val="2134517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Title 6">
            <a:extLst>
              <a:ext uri="{FF2B5EF4-FFF2-40B4-BE49-F238E27FC236}">
                <a16:creationId xmlns:a16="http://schemas.microsoft.com/office/drawing/2014/main" id="{34B655BA-10A4-4A57-89DB-CFFBE1CA1E33}"/>
              </a:ext>
            </a:extLst>
          </p:cNvPr>
          <p:cNvSpPr txBox="1">
            <a:spLocks/>
          </p:cNvSpPr>
          <p:nvPr/>
        </p:nvSpPr>
        <p:spPr>
          <a:xfrm>
            <a:off x="657107" y="1022892"/>
            <a:ext cx="5392196" cy="125679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Measure and improve</a:t>
            </a:r>
          </a:p>
        </p:txBody>
      </p:sp>
      <p:sp>
        <p:nvSpPr>
          <p:cNvPr id="13" name="Title 6">
            <a:extLst>
              <a:ext uri="{FF2B5EF4-FFF2-40B4-BE49-F238E27FC236}">
                <a16:creationId xmlns:a16="http://schemas.microsoft.com/office/drawing/2014/main" id="{468BC295-A667-E849-901C-1A00FEB308A0}"/>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rPr>
              <a:t>Build for resiliency</a:t>
            </a:r>
            <a:endParaRPr lang="en-US" sz="1600" b="0">
              <a:solidFill>
                <a:srgbClr val="5ACBF0"/>
              </a:solidFill>
              <a:ea typeface="Segoe UI" charset="0"/>
              <a:cs typeface="Segoe UI"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103567" y="1681270"/>
            <a:ext cx="5088433" cy="3252996"/>
          </a:xfrm>
          <a:prstGeom prst="rect">
            <a:avLst/>
          </a:prstGeom>
        </p:spPr>
      </p:pic>
      <p:sp>
        <p:nvSpPr>
          <p:cNvPr id="7" name="Rectangle 6">
            <a:extLst>
              <a:ext uri="{FF2B5EF4-FFF2-40B4-BE49-F238E27FC236}">
                <a16:creationId xmlns:a16="http://schemas.microsoft.com/office/drawing/2014/main" id="{378D1F84-EF09-7545-B79F-3D9C91575DDC}"/>
              </a:ext>
            </a:extLst>
          </p:cNvPr>
          <p:cNvSpPr/>
          <p:nvPr/>
        </p:nvSpPr>
        <p:spPr>
          <a:xfrm>
            <a:off x="610342" y="1709405"/>
            <a:ext cx="3875802" cy="4616648"/>
          </a:xfrm>
          <a:prstGeom prst="rect">
            <a:avLst/>
          </a:prstGeom>
        </p:spPr>
        <p:txBody>
          <a:bodyPr wrap="square">
            <a:spAutoFit/>
          </a:bodyPr>
          <a:lstStyle/>
          <a:p>
            <a:pPr>
              <a:lnSpc>
                <a:spcPct val="120000"/>
              </a:lnSpc>
            </a:pPr>
            <a:r>
              <a:rPr lang="en-US" sz="2000">
                <a:solidFill>
                  <a:srgbClr val="5ACBF0"/>
                </a:solidFill>
                <a:latin typeface="+mj-lt"/>
              </a:rPr>
              <a:t>Kaizen review </a:t>
            </a:r>
          </a:p>
          <a:p>
            <a:pPr fontAlgn="base">
              <a:lnSpc>
                <a:spcPct val="120000"/>
              </a:lnSpc>
            </a:pPr>
            <a:r>
              <a:rPr lang="en-US">
                <a:solidFill>
                  <a:schemeClr val="bg1"/>
                </a:solidFill>
                <a:latin typeface="+mj-lt"/>
              </a:rPr>
              <a:t>Incident response by month</a:t>
            </a:r>
          </a:p>
          <a:p>
            <a:pPr marL="236538" indent="-168275" fontAlgn="base">
              <a:lnSpc>
                <a:spcPct val="120000"/>
              </a:lnSpc>
              <a:buSzPct val="80000"/>
              <a:buFont typeface="Arial" charset="0"/>
              <a:buChar char="•"/>
            </a:pPr>
            <a:r>
              <a:rPr lang="en-US" sz="1600">
                <a:solidFill>
                  <a:schemeClr val="bg1"/>
                </a:solidFill>
              </a:rPr>
              <a:t>Availability (per customer)</a:t>
            </a:r>
          </a:p>
          <a:p>
            <a:pPr marL="236538" indent="-168275" fontAlgn="base">
              <a:lnSpc>
                <a:spcPct val="120000"/>
              </a:lnSpc>
              <a:buSzPct val="80000"/>
              <a:buFont typeface="Arial" charset="0"/>
              <a:buChar char="•"/>
            </a:pPr>
            <a:r>
              <a:rPr lang="en-US" sz="1600">
                <a:solidFill>
                  <a:schemeClr val="bg1"/>
                </a:solidFill>
              </a:rPr>
              <a:t>Automated detection</a:t>
            </a:r>
          </a:p>
          <a:p>
            <a:pPr marL="236538" indent="-168275" fontAlgn="base">
              <a:lnSpc>
                <a:spcPct val="120000"/>
              </a:lnSpc>
              <a:buSzPct val="80000"/>
              <a:buFont typeface="Arial" charset="0"/>
              <a:buChar char="•"/>
            </a:pPr>
            <a:r>
              <a:rPr lang="en-US" sz="1600">
                <a:solidFill>
                  <a:schemeClr val="bg1"/>
                </a:solidFill>
              </a:rPr>
              <a:t>Time to detect</a:t>
            </a:r>
          </a:p>
          <a:p>
            <a:pPr marL="236538" indent="-168275" fontAlgn="base">
              <a:lnSpc>
                <a:spcPct val="120000"/>
              </a:lnSpc>
              <a:spcAft>
                <a:spcPts val="1200"/>
              </a:spcAft>
              <a:buSzPct val="80000"/>
              <a:buFont typeface="Arial" charset="0"/>
              <a:buChar char="•"/>
            </a:pPr>
            <a:r>
              <a:rPr lang="en-US" sz="1600">
                <a:solidFill>
                  <a:schemeClr val="bg1"/>
                </a:solidFill>
              </a:rPr>
              <a:t>Time to mitigate</a:t>
            </a:r>
          </a:p>
          <a:p>
            <a:pPr fontAlgn="base">
              <a:lnSpc>
                <a:spcPct val="120000"/>
              </a:lnSpc>
            </a:pPr>
            <a:r>
              <a:rPr lang="en-US">
                <a:solidFill>
                  <a:schemeClr val="bg1"/>
                </a:solidFill>
                <a:latin typeface="+mj-lt"/>
              </a:rPr>
              <a:t>Every incident that affected users</a:t>
            </a:r>
          </a:p>
          <a:p>
            <a:pPr marL="238125" indent="-165100" fontAlgn="base">
              <a:lnSpc>
                <a:spcPct val="120000"/>
              </a:lnSpc>
              <a:buSzPct val="80000"/>
              <a:buFont typeface="Arial" charset="0"/>
              <a:buChar char="•"/>
            </a:pPr>
            <a:r>
              <a:rPr lang="en-US" sz="1600">
                <a:solidFill>
                  <a:schemeClr val="bg1"/>
                </a:solidFill>
              </a:rPr>
              <a:t>Identify patterns</a:t>
            </a:r>
          </a:p>
          <a:p>
            <a:pPr marL="238125" indent="-165100" fontAlgn="base">
              <a:lnSpc>
                <a:spcPct val="120000"/>
              </a:lnSpc>
              <a:spcAft>
                <a:spcPts val="1200"/>
              </a:spcAft>
              <a:buSzPct val="80000"/>
              <a:buFont typeface="Arial" charset="0"/>
              <a:buChar char="•"/>
            </a:pPr>
            <a:r>
              <a:rPr lang="en-US" sz="1600">
                <a:solidFill>
                  <a:schemeClr val="bg1"/>
                </a:solidFill>
              </a:rPr>
              <a:t>Ensure remediation </a:t>
            </a:r>
          </a:p>
          <a:p>
            <a:pPr fontAlgn="base">
              <a:lnSpc>
                <a:spcPct val="120000"/>
              </a:lnSpc>
            </a:pPr>
            <a:r>
              <a:rPr lang="en-US">
                <a:solidFill>
                  <a:schemeClr val="bg1"/>
                </a:solidFill>
                <a:latin typeface="+mj-lt"/>
              </a:rPr>
              <a:t>All customer support inquiries</a:t>
            </a:r>
          </a:p>
          <a:p>
            <a:pPr marL="238125" indent="-177800" fontAlgn="base">
              <a:lnSpc>
                <a:spcPct val="120000"/>
              </a:lnSpc>
              <a:spcAft>
                <a:spcPts val="1200"/>
              </a:spcAft>
              <a:buSzPct val="80000"/>
              <a:buFont typeface="Arial" charset="0"/>
              <a:buChar char="•"/>
            </a:pPr>
            <a:r>
              <a:rPr lang="en-US" sz="1600">
                <a:solidFill>
                  <a:schemeClr val="bg1"/>
                </a:solidFill>
              </a:rPr>
              <a:t>Reduce incoming/000 users</a:t>
            </a:r>
          </a:p>
          <a:p>
            <a:pPr fontAlgn="base">
              <a:lnSpc>
                <a:spcPct val="120000"/>
              </a:lnSpc>
            </a:pPr>
            <a:r>
              <a:rPr lang="en-US">
                <a:solidFill>
                  <a:schemeClr val="bg1"/>
                </a:solidFill>
                <a:latin typeface="+mj-lt"/>
              </a:rPr>
              <a:t>Cost of operation</a:t>
            </a:r>
          </a:p>
          <a:p>
            <a:pPr marL="228600" indent="-168275" fontAlgn="base">
              <a:lnSpc>
                <a:spcPct val="120000"/>
              </a:lnSpc>
              <a:buSzPct val="80000"/>
              <a:buFont typeface="Arial" charset="0"/>
              <a:buChar char="•"/>
            </a:pPr>
            <a:r>
              <a:rPr lang="en-US" sz="1600">
                <a:solidFill>
                  <a:schemeClr val="bg1"/>
                </a:solidFill>
              </a:rPr>
              <a:t>Reduce $/000 users</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50967" y="1151471"/>
            <a:ext cx="5741033" cy="5328836"/>
          </a:xfrm>
          <a:prstGeom prst="rect">
            <a:avLst/>
          </a:prstGeom>
        </p:spPr>
      </p:pic>
      <p:sp>
        <p:nvSpPr>
          <p:cNvPr id="12" name="Parallelogram 11"/>
          <p:cNvSpPr/>
          <p:nvPr/>
        </p:nvSpPr>
        <p:spPr bwMode="auto">
          <a:xfrm>
            <a:off x="5872377" y="578843"/>
            <a:ext cx="3493878" cy="2865123"/>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170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10">
            <a:extLst>
              <a:ext uri="{FF2B5EF4-FFF2-40B4-BE49-F238E27FC236}">
                <a16:creationId xmlns:a16="http://schemas.microsoft.com/office/drawing/2014/main" id="{5EFEE504-5DF4-47F0-B033-D6ACE91CA089}"/>
              </a:ext>
              <a:ext uri="{C183D7F6-B498-43B3-948B-1728B52AA6E4}">
                <adec:decorative xmlns:adec="http://schemas.microsoft.com/office/drawing/2017/decorative" val="1"/>
              </a:ext>
            </a:extLst>
          </p:cNvPr>
          <p:cNvSpPr/>
          <p:nvPr/>
        </p:nvSpPr>
        <p:spPr bwMode="auto">
          <a:xfrm>
            <a:off x="584200" y="1257300"/>
            <a:ext cx="5776843" cy="2816860"/>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3" name="Rectangle: Rounded Corners 10">
            <a:extLst>
              <a:ext uri="{FF2B5EF4-FFF2-40B4-BE49-F238E27FC236}">
                <a16:creationId xmlns:a16="http://schemas.microsoft.com/office/drawing/2014/main" id="{0F051DEA-E9B4-483B-B978-DDF81FCDF553}"/>
              </a:ext>
              <a:ext uri="{C183D7F6-B498-43B3-948B-1728B52AA6E4}">
                <adec:decorative xmlns:adec="http://schemas.microsoft.com/office/drawing/2017/decorative" val="1"/>
              </a:ext>
            </a:extLst>
          </p:cNvPr>
          <p:cNvSpPr/>
          <p:nvPr/>
        </p:nvSpPr>
        <p:spPr bwMode="auto">
          <a:xfrm>
            <a:off x="584200" y="4226560"/>
            <a:ext cx="5776843" cy="2042478"/>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9B531F9A-71C6-4A6B-8CD4-E52927684F1F}"/>
              </a:ext>
            </a:extLst>
          </p:cNvPr>
          <p:cNvSpPr>
            <a:spLocks noGrp="1"/>
          </p:cNvSpPr>
          <p:nvPr>
            <p:ph type="title"/>
          </p:nvPr>
        </p:nvSpPr>
        <p:spPr>
          <a:xfrm>
            <a:off x="588263" y="457200"/>
            <a:ext cx="11018520" cy="430887"/>
          </a:xfrm>
        </p:spPr>
        <p:txBody>
          <a:bodyPr/>
          <a:lstStyle/>
          <a:p>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DevOps practices are maturing…</a:t>
            </a:r>
            <a:endParaRPr lang="en-US"/>
          </a:p>
        </p:txBody>
      </p:sp>
      <p:sp>
        <p:nvSpPr>
          <p:cNvPr id="7" name="Content Placeholder 2">
            <a:extLst>
              <a:ext uri="{FF2B5EF4-FFF2-40B4-BE49-F238E27FC236}">
                <a16:creationId xmlns:a16="http://schemas.microsoft.com/office/drawing/2014/main" id="{7A9B25B2-8F30-485F-812E-63CA42FBA71B}"/>
              </a:ext>
            </a:extLst>
          </p:cNvPr>
          <p:cNvSpPr>
            <a:spLocks noGrp="1"/>
          </p:cNvSpPr>
          <p:nvPr>
            <p:ph sz="quarter" idx="10"/>
          </p:nvPr>
        </p:nvSpPr>
        <p:spPr>
          <a:xfrm>
            <a:off x="830115" y="1411432"/>
            <a:ext cx="5108051" cy="307777"/>
          </a:xfrm>
        </p:spPr>
        <p:txBody>
          <a:bodyPr/>
          <a:lstStyle/>
          <a:p>
            <a:pPr marL="0" indent="0" defTabSz="914400">
              <a:buNone/>
            </a:pPr>
            <a:r>
              <a:rPr lang="en-US" sz="20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t>Challenges</a:t>
            </a:r>
            <a:endParaRPr lang="en-US"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endParaRPr>
          </a:p>
        </p:txBody>
      </p:sp>
      <p:sp>
        <p:nvSpPr>
          <p:cNvPr id="10" name="TextBox 9">
            <a:extLst>
              <a:ext uri="{FF2B5EF4-FFF2-40B4-BE49-F238E27FC236}">
                <a16:creationId xmlns:a16="http://schemas.microsoft.com/office/drawing/2014/main" id="{D82FDAEE-A68E-4B17-91EF-F41A5784EBD3}"/>
              </a:ext>
            </a:extLst>
          </p:cNvPr>
          <p:cNvSpPr txBox="1"/>
          <p:nvPr/>
        </p:nvSpPr>
        <p:spPr>
          <a:xfrm>
            <a:off x="534505" y="1827311"/>
            <a:ext cx="5186400" cy="307777"/>
          </a:xfrm>
          <a:prstGeom prst="rect">
            <a:avLst/>
          </a:prstGeom>
          <a:noFill/>
        </p:spPr>
        <p:txBody>
          <a:bodyPr wrap="square">
            <a:spAutoFit/>
          </a:bodyPr>
          <a:lstStyle/>
          <a:p>
            <a:pPr marL="457112" marR="0" lvl="1"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Central teams need to support…</a:t>
            </a:r>
          </a:p>
        </p:txBody>
      </p:sp>
      <p:sp>
        <p:nvSpPr>
          <p:cNvPr id="11" name="TextBox 10">
            <a:extLst>
              <a:ext uri="{FF2B5EF4-FFF2-40B4-BE49-F238E27FC236}">
                <a16:creationId xmlns:a16="http://schemas.microsoft.com/office/drawing/2014/main" id="{2623FCDC-708B-462A-ACE1-DE0EECC6507A}"/>
              </a:ext>
            </a:extLst>
          </p:cNvPr>
          <p:cNvSpPr txBox="1"/>
          <p:nvPr/>
        </p:nvSpPr>
        <p:spPr>
          <a:xfrm>
            <a:off x="717384" y="2171201"/>
            <a:ext cx="5256695" cy="824841"/>
          </a:xfrm>
          <a:prstGeom prst="rect">
            <a:avLst/>
          </a:prstGeom>
          <a:noFill/>
        </p:spPr>
        <p:txBody>
          <a:bodyPr wrap="square">
            <a:spAutoFit/>
          </a:bodyPr>
          <a:lstStyle/>
          <a:p>
            <a:pPr marL="457112" marR="0" lvl="1"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Variable app stacks, infra, software</a:t>
            </a:r>
          </a:p>
          <a:p>
            <a:pPr marL="457112" marR="0" lvl="1"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Complex integrations across diverse stacks</a:t>
            </a:r>
          </a:p>
          <a:p>
            <a:pPr marL="457112" marR="0" lvl="1"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The same “agile” pace of multiple dev teams</a:t>
            </a:r>
          </a:p>
        </p:txBody>
      </p:sp>
      <p:sp>
        <p:nvSpPr>
          <p:cNvPr id="12" name="TextBox 11">
            <a:extLst>
              <a:ext uri="{FF2B5EF4-FFF2-40B4-BE49-F238E27FC236}">
                <a16:creationId xmlns:a16="http://schemas.microsoft.com/office/drawing/2014/main" id="{D036BD88-2760-4C49-ADEC-0823105B0F0F}"/>
              </a:ext>
            </a:extLst>
          </p:cNvPr>
          <p:cNvSpPr txBox="1"/>
          <p:nvPr/>
        </p:nvSpPr>
        <p:spPr>
          <a:xfrm>
            <a:off x="504024" y="3032154"/>
            <a:ext cx="5578723" cy="827791"/>
          </a:xfrm>
          <a:prstGeom prst="rect">
            <a:avLst/>
          </a:prstGeom>
          <a:noFill/>
        </p:spPr>
        <p:txBody>
          <a:bodyPr wrap="square" lIns="91440" tIns="45720" rIns="91440" bIns="45720" anchor="t">
            <a:spAutoFit/>
          </a:bodyPr>
          <a:lstStyle/>
          <a:p>
            <a:pPr marL="456565" marR="0" lvl="1" indent="-227965" algn="l" defTabSz="932563" rtl="0" eaLnBrk="1" fontAlgn="auto" latinLnBrk="0" hangingPunct="1">
              <a:lnSpc>
                <a:spcPct val="11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 teams need to manually understand, maintain compliance, and other recommendations</a:t>
            </a:r>
            <a:endParaRPr kumimoji="0" lang="ru-RU" sz="1765" b="0" i="0" u="none" strike="noStrike" kern="1200" cap="none" spc="0" normalizeH="0" baseline="0" noProof="0">
              <a:ln>
                <a:noFill/>
              </a:ln>
              <a:solidFill>
                <a:srgbClr val="FFFFFF"/>
              </a:solidFill>
              <a:effectLst/>
              <a:uLnTx/>
              <a:uFillTx/>
              <a:latin typeface="Segoe UI"/>
              <a:ea typeface="+mn-ea"/>
              <a:cs typeface="+mn-cs"/>
            </a:endParaRPr>
          </a:p>
          <a:p>
            <a:pPr marL="456565" marR="0" lvl="1" indent="-227965" algn="l" defTabSz="932563" rtl="0" eaLnBrk="1" fontAlgn="auto" latinLnBrk="0" hangingPunct="1">
              <a:lnSpc>
                <a:spcPct val="11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Tribal knowledge and organizational amnesia</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p:txBody>
      </p:sp>
      <p:sp>
        <p:nvSpPr>
          <p:cNvPr id="15" name="Content Placeholder 2">
            <a:extLst>
              <a:ext uri="{FF2B5EF4-FFF2-40B4-BE49-F238E27FC236}">
                <a16:creationId xmlns:a16="http://schemas.microsoft.com/office/drawing/2014/main" id="{37E3E465-24C1-4018-A291-BD1D2D33E89B}"/>
              </a:ext>
            </a:extLst>
          </p:cNvPr>
          <p:cNvSpPr txBox="1">
            <a:spLocks/>
          </p:cNvSpPr>
          <p:nvPr/>
        </p:nvSpPr>
        <p:spPr>
          <a:xfrm>
            <a:off x="830115" y="4376155"/>
            <a:ext cx="5108051" cy="30777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w="3175">
                  <a:noFill/>
                </a:ln>
                <a:gradFill flip="none" rotWithShape="1">
                  <a:gsLst>
                    <a:gs pos="80000">
                      <a:srgbClr val="8DC8E8"/>
                    </a:gs>
                    <a:gs pos="0">
                      <a:srgbClr val="D59ED7"/>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Result</a:t>
            </a:r>
          </a:p>
        </p:txBody>
      </p:sp>
      <p:sp>
        <p:nvSpPr>
          <p:cNvPr id="16" name="TextBox 15">
            <a:extLst>
              <a:ext uri="{FF2B5EF4-FFF2-40B4-BE49-F238E27FC236}">
                <a16:creationId xmlns:a16="http://schemas.microsoft.com/office/drawing/2014/main" id="{8D879138-5F39-4073-AFC7-A77365F1DF19}"/>
              </a:ext>
            </a:extLst>
          </p:cNvPr>
          <p:cNvSpPr txBox="1"/>
          <p:nvPr/>
        </p:nvSpPr>
        <p:spPr>
          <a:xfrm>
            <a:off x="534504" y="4792034"/>
            <a:ext cx="5480215" cy="1298817"/>
          </a:xfrm>
          <a:prstGeom prst="rect">
            <a:avLst/>
          </a:prstGeom>
          <a:noFill/>
        </p:spPr>
        <p:txBody>
          <a:bodyPr wrap="square">
            <a:spAutoFit/>
          </a:bodyPr>
          <a:lstStyle/>
          <a:p>
            <a:pPr marL="457112" marR="0" lvl="1"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Inconsistent standardization and compliance</a:t>
            </a:r>
          </a:p>
          <a:p>
            <a:pPr marL="457112" marR="0" lvl="1"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Potential for sub-optimal designs, lack of reuse</a:t>
            </a:r>
          </a:p>
          <a:p>
            <a:pPr marL="457112" marR="0" lvl="1"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Increased cost, risk</a:t>
            </a:r>
          </a:p>
          <a:p>
            <a:pPr marL="457112" marR="0" lvl="1"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Manual process reduces developer velocity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time to business value</a:t>
            </a:r>
          </a:p>
        </p:txBody>
      </p:sp>
      <p:sp>
        <p:nvSpPr>
          <p:cNvPr id="19" name="Rectangle: Rounded Corners 10">
            <a:extLst>
              <a:ext uri="{FF2B5EF4-FFF2-40B4-BE49-F238E27FC236}">
                <a16:creationId xmlns:a16="http://schemas.microsoft.com/office/drawing/2014/main" id="{9B6C6D1B-FE6D-4461-9065-AB7C883A2872}"/>
              </a:ext>
              <a:ext uri="{C183D7F6-B498-43B3-948B-1728B52AA6E4}">
                <adec:decorative xmlns:adec="http://schemas.microsoft.com/office/drawing/2017/decorative" val="1"/>
              </a:ext>
            </a:extLst>
          </p:cNvPr>
          <p:cNvSpPr/>
          <p:nvPr/>
        </p:nvSpPr>
        <p:spPr bwMode="auto">
          <a:xfrm>
            <a:off x="6527801" y="1257300"/>
            <a:ext cx="5329238" cy="5011738"/>
          </a:xfrm>
          <a:prstGeom prst="roundRect">
            <a:avLst>
              <a:gd name="adj" fmla="val 269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0" name="Content Placeholder 2">
            <a:extLst>
              <a:ext uri="{FF2B5EF4-FFF2-40B4-BE49-F238E27FC236}">
                <a16:creationId xmlns:a16="http://schemas.microsoft.com/office/drawing/2014/main" id="{CA5515E3-67F2-4FBF-B83E-DA14C31DBE76}"/>
              </a:ext>
            </a:extLst>
          </p:cNvPr>
          <p:cNvSpPr txBox="1">
            <a:spLocks/>
          </p:cNvSpPr>
          <p:nvPr/>
        </p:nvSpPr>
        <p:spPr>
          <a:xfrm>
            <a:off x="6773715" y="1411432"/>
            <a:ext cx="5108051" cy="30777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w="3175">
                  <a:noFill/>
                </a:ln>
                <a:gradFill flip="none" rotWithShape="1">
                  <a:gsLst>
                    <a:gs pos="80000">
                      <a:srgbClr val="8DC8E8"/>
                    </a:gs>
                    <a:gs pos="0">
                      <a:srgbClr val="D59ED7"/>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Some of the jobs to be done…</a:t>
            </a:r>
          </a:p>
        </p:txBody>
      </p:sp>
      <p:sp>
        <p:nvSpPr>
          <p:cNvPr id="21" name="TextBox 20">
            <a:extLst>
              <a:ext uri="{FF2B5EF4-FFF2-40B4-BE49-F238E27FC236}">
                <a16:creationId xmlns:a16="http://schemas.microsoft.com/office/drawing/2014/main" id="{D9A2F3FA-EE7A-46A0-8837-5821AB89E9B1}"/>
              </a:ext>
            </a:extLst>
          </p:cNvPr>
          <p:cNvSpPr txBox="1"/>
          <p:nvPr/>
        </p:nvSpPr>
        <p:spPr>
          <a:xfrm>
            <a:off x="6467438" y="1827311"/>
            <a:ext cx="5186400" cy="3644716"/>
          </a:xfrm>
          <a:prstGeom prst="rect">
            <a:avLst/>
          </a:prstGeom>
          <a:noFill/>
        </p:spPr>
        <p:txBody>
          <a:bodyPr wrap="square">
            <a:spAutoFit/>
          </a:bodyPr>
          <a:lstStyle/>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Standardization: frameworks, opinionated stacks, …</a:t>
            </a:r>
          </a:p>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Discovery, e.g. catalog for apps, infra, docs</a:t>
            </a:r>
          </a:p>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Common approaches &amp; solution templates</a:t>
            </a:r>
          </a:p>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Isolation (projects, workloads)</a:t>
            </a:r>
          </a:p>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User management/RBAC</a:t>
            </a:r>
          </a:p>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UX – CLI / UX</a:t>
            </a:r>
          </a:p>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Tool flexibility/addons</a:t>
            </a:r>
          </a:p>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 deployment</a:t>
            </a:r>
          </a:p>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Policies (infra, build, deployment, …)</a:t>
            </a:r>
          </a:p>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Observability</a:t>
            </a:r>
          </a:p>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Cost / Quotas</a:t>
            </a:r>
          </a:p>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Maintenance</a:t>
            </a:r>
          </a:p>
        </p:txBody>
      </p:sp>
      <p:pic>
        <p:nvPicPr>
          <p:cNvPr id="3" name="Picture 2" descr="A logo on a black background&#10;&#10;Description automatically generated">
            <a:extLst>
              <a:ext uri="{FF2B5EF4-FFF2-40B4-BE49-F238E27FC236}">
                <a16:creationId xmlns:a16="http://schemas.microsoft.com/office/drawing/2014/main" id="{FDCA0159-5B14-E39C-A16B-F91FD3C0A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48734"/>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35009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Rounded Corners 47">
            <a:extLst>
              <a:ext uri="{FF2B5EF4-FFF2-40B4-BE49-F238E27FC236}">
                <a16:creationId xmlns:a16="http://schemas.microsoft.com/office/drawing/2014/main" id="{BEDCA1C4-169E-4270-9CE2-0DCA37FDFE81}"/>
              </a:ext>
              <a:ext uri="{C183D7F6-B498-43B3-948B-1728B52AA6E4}">
                <adec:decorative xmlns:adec="http://schemas.microsoft.com/office/drawing/2017/decorative" val="1"/>
              </a:ext>
            </a:extLst>
          </p:cNvPr>
          <p:cNvSpPr/>
          <p:nvPr/>
        </p:nvSpPr>
        <p:spPr bwMode="auto">
          <a:xfrm>
            <a:off x="584187" y="1330961"/>
            <a:ext cx="11080230" cy="3423920"/>
          </a:xfrm>
          <a:prstGeom prst="roundRect">
            <a:avLst>
              <a:gd name="adj" fmla="val 6391"/>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 name="Title 23">
            <a:extLst>
              <a:ext uri="{FF2B5EF4-FFF2-40B4-BE49-F238E27FC236}">
                <a16:creationId xmlns:a16="http://schemas.microsoft.com/office/drawing/2014/main" id="{50733D25-3CE4-3C4C-07C8-8CC586F79122}"/>
              </a:ext>
            </a:extLst>
          </p:cNvPr>
          <p:cNvSpPr txBox="1">
            <a:spLocks noGrp="1"/>
          </p:cNvSpPr>
          <p:nvPr>
            <p:ph type="title" idx="4294967295"/>
          </p:nvPr>
        </p:nvSpPr>
        <p:spPr>
          <a:xfrm>
            <a:off x="588263" y="457622"/>
            <a:ext cx="1101852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Just starting projects is challenging</a:t>
            </a:r>
          </a:p>
        </p:txBody>
      </p:sp>
      <p:grpSp>
        <p:nvGrpSpPr>
          <p:cNvPr id="12" name="Group 11">
            <a:extLst>
              <a:ext uri="{FF2B5EF4-FFF2-40B4-BE49-F238E27FC236}">
                <a16:creationId xmlns:a16="http://schemas.microsoft.com/office/drawing/2014/main" id="{5E0D3812-3F30-4CA0-8FB5-A4DF98192EB9}"/>
              </a:ext>
              <a:ext uri="{C183D7F6-B498-43B3-948B-1728B52AA6E4}">
                <adec:decorative xmlns:adec="http://schemas.microsoft.com/office/drawing/2017/decorative" val="1"/>
              </a:ext>
            </a:extLst>
          </p:cNvPr>
          <p:cNvGrpSpPr/>
          <p:nvPr/>
        </p:nvGrpSpPr>
        <p:grpSpPr>
          <a:xfrm>
            <a:off x="6408583" y="4935464"/>
            <a:ext cx="490707" cy="486859"/>
            <a:chOff x="5628767" y="5141065"/>
            <a:chExt cx="500547" cy="496622"/>
          </a:xfrm>
        </p:grpSpPr>
        <p:sp>
          <p:nvSpPr>
            <p:cNvPr id="13" name="TextBox 12">
              <a:extLst>
                <a:ext uri="{FF2B5EF4-FFF2-40B4-BE49-F238E27FC236}">
                  <a16:creationId xmlns:a16="http://schemas.microsoft.com/office/drawing/2014/main" id="{DA8B2DC5-6A04-4B11-A0A3-FEB0868F7E0B}"/>
                </a:ext>
              </a:extLst>
            </p:cNvPr>
            <p:cNvSpPr txBox="1"/>
            <p:nvPr/>
          </p:nvSpPr>
          <p:spPr>
            <a:xfrm>
              <a:off x="5628767" y="5329910"/>
              <a:ext cx="228590" cy="307777"/>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a:t>
              </a:r>
            </a:p>
          </p:txBody>
        </p:sp>
        <p:sp>
          <p:nvSpPr>
            <p:cNvPr id="14" name="TextBox 13">
              <a:extLst>
                <a:ext uri="{FF2B5EF4-FFF2-40B4-BE49-F238E27FC236}">
                  <a16:creationId xmlns:a16="http://schemas.microsoft.com/office/drawing/2014/main" id="{456930A3-72E2-40C9-97AC-682A2F843B43}"/>
                </a:ext>
              </a:extLst>
            </p:cNvPr>
            <p:cNvSpPr txBox="1"/>
            <p:nvPr/>
          </p:nvSpPr>
          <p:spPr>
            <a:xfrm>
              <a:off x="5743062" y="5141065"/>
              <a:ext cx="228590" cy="307777"/>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a:t>
              </a:r>
            </a:p>
          </p:txBody>
        </p:sp>
        <p:sp>
          <p:nvSpPr>
            <p:cNvPr id="15" name="TextBox 14">
              <a:extLst>
                <a:ext uri="{FF2B5EF4-FFF2-40B4-BE49-F238E27FC236}">
                  <a16:creationId xmlns:a16="http://schemas.microsoft.com/office/drawing/2014/main" id="{4E2B9B5F-FF5D-4A7F-98FD-AE6A3B93BBF7}"/>
                </a:ext>
              </a:extLst>
            </p:cNvPr>
            <p:cNvSpPr txBox="1"/>
            <p:nvPr/>
          </p:nvSpPr>
          <p:spPr>
            <a:xfrm>
              <a:off x="5900724" y="5291540"/>
              <a:ext cx="228590" cy="307777"/>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a:t>
              </a:r>
            </a:p>
          </p:txBody>
        </p:sp>
      </p:grpSp>
      <p:grpSp>
        <p:nvGrpSpPr>
          <p:cNvPr id="17" name="Group 16">
            <a:extLst>
              <a:ext uri="{FF2B5EF4-FFF2-40B4-BE49-F238E27FC236}">
                <a16:creationId xmlns:a16="http://schemas.microsoft.com/office/drawing/2014/main" id="{AD79A10B-70F8-4BBC-9C14-90BD57B1A8D6}"/>
              </a:ext>
              <a:ext uri="{C183D7F6-B498-43B3-948B-1728B52AA6E4}">
                <adec:decorative xmlns:adec="http://schemas.microsoft.com/office/drawing/2017/decorative" val="1"/>
              </a:ext>
            </a:extLst>
          </p:cNvPr>
          <p:cNvGrpSpPr/>
          <p:nvPr/>
        </p:nvGrpSpPr>
        <p:grpSpPr>
          <a:xfrm>
            <a:off x="5704084" y="5227330"/>
            <a:ext cx="828032" cy="1073947"/>
            <a:chOff x="5727073" y="5150178"/>
            <a:chExt cx="844636" cy="1095482"/>
          </a:xfrm>
        </p:grpSpPr>
        <p:grpSp>
          <p:nvGrpSpPr>
            <p:cNvPr id="18" name="Graphic 10" descr="User with solid fill">
              <a:extLst>
                <a:ext uri="{FF2B5EF4-FFF2-40B4-BE49-F238E27FC236}">
                  <a16:creationId xmlns:a16="http://schemas.microsoft.com/office/drawing/2014/main" id="{6D37D57B-9CD2-4483-A3DC-816697921F7B}"/>
                </a:ext>
              </a:extLst>
            </p:cNvPr>
            <p:cNvGrpSpPr/>
            <p:nvPr/>
          </p:nvGrpSpPr>
          <p:grpSpPr>
            <a:xfrm>
              <a:off x="5727073" y="5150178"/>
              <a:ext cx="844636" cy="897426"/>
              <a:chOff x="5574124" y="5065617"/>
              <a:chExt cx="932740" cy="991035"/>
            </a:xfrm>
            <a:solidFill>
              <a:schemeClr val="accent2"/>
            </a:solidFill>
          </p:grpSpPr>
          <p:sp>
            <p:nvSpPr>
              <p:cNvPr id="20" name="Freeform: Shape 19">
                <a:extLst>
                  <a:ext uri="{FF2B5EF4-FFF2-40B4-BE49-F238E27FC236}">
                    <a16:creationId xmlns:a16="http://schemas.microsoft.com/office/drawing/2014/main" id="{6F2466AB-DB7E-495F-A205-5FB64B21FEAE}"/>
                  </a:ext>
                </a:extLst>
              </p:cNvPr>
              <p:cNvSpPr/>
              <p:nvPr/>
            </p:nvSpPr>
            <p:spPr>
              <a:xfrm>
                <a:off x="5807309" y="5065617"/>
                <a:ext cx="466370" cy="466371"/>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21" name="Freeform: Shape 20">
                <a:extLst>
                  <a:ext uri="{FF2B5EF4-FFF2-40B4-BE49-F238E27FC236}">
                    <a16:creationId xmlns:a16="http://schemas.microsoft.com/office/drawing/2014/main" id="{32BAA053-593F-473C-A61F-CAC9E46B5673}"/>
                  </a:ext>
                </a:extLst>
              </p:cNvPr>
              <p:cNvSpPr/>
              <p:nvPr/>
            </p:nvSpPr>
            <p:spPr>
              <a:xfrm>
                <a:off x="5574124" y="5590283"/>
                <a:ext cx="932740" cy="466369"/>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sp>
          <p:nvSpPr>
            <p:cNvPr id="19" name="TextBox 18">
              <a:extLst>
                <a:ext uri="{FF2B5EF4-FFF2-40B4-BE49-F238E27FC236}">
                  <a16:creationId xmlns:a16="http://schemas.microsoft.com/office/drawing/2014/main" id="{F783B1B3-E20C-497F-911C-24E54631D2B6}"/>
                </a:ext>
              </a:extLst>
            </p:cNvPr>
            <p:cNvSpPr txBox="1"/>
            <p:nvPr/>
          </p:nvSpPr>
          <p:spPr>
            <a:xfrm>
              <a:off x="5802605" y="6072989"/>
              <a:ext cx="693574" cy="172671"/>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Dev Lead</a:t>
              </a:r>
            </a:p>
          </p:txBody>
        </p:sp>
      </p:grpSp>
      <p:sp>
        <p:nvSpPr>
          <p:cNvPr id="28" name="Freeform: Shape 27">
            <a:extLst>
              <a:ext uri="{FF2B5EF4-FFF2-40B4-BE49-F238E27FC236}">
                <a16:creationId xmlns:a16="http://schemas.microsoft.com/office/drawing/2014/main" id="{66FCE407-7C74-4D1F-9A4B-11FF686CB50B}"/>
              </a:ext>
              <a:ext uri="{C183D7F6-B498-43B3-948B-1728B52AA6E4}">
                <adec:decorative xmlns:adec="http://schemas.microsoft.com/office/drawing/2017/decorative" val="1"/>
              </a:ext>
            </a:extLst>
          </p:cNvPr>
          <p:cNvSpPr/>
          <p:nvPr/>
        </p:nvSpPr>
        <p:spPr>
          <a:xfrm>
            <a:off x="6595333" y="3582404"/>
            <a:ext cx="723350" cy="689215"/>
          </a:xfrm>
          <a:custGeom>
            <a:avLst/>
            <a:gdLst>
              <a:gd name="connsiteX0" fmla="*/ 737856 w 737855"/>
              <a:gd name="connsiteY0" fmla="*/ 703035 h 703035"/>
              <a:gd name="connsiteX1" fmla="*/ 737856 w 737855"/>
              <a:gd name="connsiteY1" fmla="*/ 182556 h 703035"/>
              <a:gd name="connsiteX2" fmla="*/ 701116 w 737855"/>
              <a:gd name="connsiteY2" fmla="*/ 93768 h 703035"/>
              <a:gd name="connsiteX3" fmla="*/ 642945 w 737855"/>
              <a:gd name="connsiteY3" fmla="*/ 60090 h 703035"/>
              <a:gd name="connsiteX4" fmla="*/ 104096 w 737855"/>
              <a:gd name="connsiteY4" fmla="*/ 57029 h 703035"/>
              <a:gd name="connsiteX5" fmla="*/ 36740 w 737855"/>
              <a:gd name="connsiteY5" fmla="*/ 93768 h 703035"/>
              <a:gd name="connsiteX6" fmla="*/ 0 w 737855"/>
              <a:gd name="connsiteY6" fmla="*/ 182556 h 703035"/>
              <a:gd name="connsiteX7" fmla="*/ 0 w 737855"/>
              <a:gd name="connsiteY7" fmla="*/ 216234 h 703035"/>
              <a:gd name="connsiteX8" fmla="*/ 440876 w 737855"/>
              <a:gd name="connsiteY8" fmla="*/ 412179 h 703035"/>
              <a:gd name="connsiteX9" fmla="*/ 737856 w 737855"/>
              <a:gd name="connsiteY9" fmla="*/ 703035 h 70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55" h="703035">
                <a:moveTo>
                  <a:pt x="737856" y="703035"/>
                </a:moveTo>
                <a:lnTo>
                  <a:pt x="737856" y="182556"/>
                </a:lnTo>
                <a:cubicBezTo>
                  <a:pt x="737856" y="148878"/>
                  <a:pt x="722547" y="115200"/>
                  <a:pt x="701116" y="93768"/>
                </a:cubicBezTo>
                <a:cubicBezTo>
                  <a:pt x="691931" y="84584"/>
                  <a:pt x="670500" y="72337"/>
                  <a:pt x="642945" y="60090"/>
                </a:cubicBezTo>
                <a:cubicBezTo>
                  <a:pt x="474554" y="-19512"/>
                  <a:pt x="275548" y="-19512"/>
                  <a:pt x="104096" y="57029"/>
                </a:cubicBezTo>
                <a:cubicBezTo>
                  <a:pt x="73479" y="69275"/>
                  <a:pt x="48986" y="84584"/>
                  <a:pt x="36740" y="93768"/>
                </a:cubicBezTo>
                <a:cubicBezTo>
                  <a:pt x="12247" y="115200"/>
                  <a:pt x="0" y="148878"/>
                  <a:pt x="0" y="182556"/>
                </a:cubicBezTo>
                <a:lnTo>
                  <a:pt x="0" y="216234"/>
                </a:lnTo>
                <a:cubicBezTo>
                  <a:pt x="162267" y="259097"/>
                  <a:pt x="312287" y="326453"/>
                  <a:pt x="440876" y="412179"/>
                </a:cubicBezTo>
                <a:cubicBezTo>
                  <a:pt x="569465" y="494843"/>
                  <a:pt x="667438" y="595878"/>
                  <a:pt x="737856" y="703035"/>
                </a:cubicBezTo>
              </a:path>
            </a:pathLst>
          </a:custGeom>
          <a:gradFill>
            <a:gsLst>
              <a:gs pos="0">
                <a:srgbClr val="8DC8E8"/>
              </a:gs>
              <a:gs pos="100000">
                <a:srgbClr val="CD98CF"/>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2C74EE51-3431-4681-9B84-CE9233EB2E27}"/>
              </a:ext>
            </a:extLst>
          </p:cNvPr>
          <p:cNvSpPr txBox="1"/>
          <p:nvPr/>
        </p:nvSpPr>
        <p:spPr>
          <a:xfrm>
            <a:off x="5540557" y="2720936"/>
            <a:ext cx="115508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
                <a:ea typeface="+mn-ea"/>
                <a:cs typeface="+mn-cs"/>
              </a:rPr>
              <a:t>Cloud Ops</a:t>
            </a:r>
          </a:p>
        </p:txBody>
      </p:sp>
      <p:sp>
        <p:nvSpPr>
          <p:cNvPr id="34" name="TextBox 33">
            <a:extLst>
              <a:ext uri="{FF2B5EF4-FFF2-40B4-BE49-F238E27FC236}">
                <a16:creationId xmlns:a16="http://schemas.microsoft.com/office/drawing/2014/main" id="{B39B63F7-E4F6-42BC-B6F2-A491402B02D2}"/>
              </a:ext>
            </a:extLst>
          </p:cNvPr>
          <p:cNvSpPr txBox="1"/>
          <p:nvPr/>
        </p:nvSpPr>
        <p:spPr>
          <a:xfrm>
            <a:off x="4045073" y="3169681"/>
            <a:ext cx="950028"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
                <a:ea typeface="+mn-ea"/>
                <a:cs typeface="+mn-cs"/>
              </a:rPr>
              <a:t>Architecture</a:t>
            </a:r>
          </a:p>
        </p:txBody>
      </p:sp>
      <p:sp>
        <p:nvSpPr>
          <p:cNvPr id="37" name="TextBox 36">
            <a:extLst>
              <a:ext uri="{FF2B5EF4-FFF2-40B4-BE49-F238E27FC236}">
                <a16:creationId xmlns:a16="http://schemas.microsoft.com/office/drawing/2014/main" id="{6F8845E2-6580-4568-8334-57A017DD4EA4}"/>
              </a:ext>
            </a:extLst>
          </p:cNvPr>
          <p:cNvSpPr txBox="1"/>
          <p:nvPr/>
        </p:nvSpPr>
        <p:spPr>
          <a:xfrm>
            <a:off x="7120318" y="3291680"/>
            <a:ext cx="950028"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
                <a:ea typeface="+mn-ea"/>
                <a:cs typeface="+mn-cs"/>
              </a:rPr>
              <a:t>DevOps</a:t>
            </a:r>
          </a:p>
        </p:txBody>
      </p:sp>
      <p:sp>
        <p:nvSpPr>
          <p:cNvPr id="46" name="TextBox 45">
            <a:extLst>
              <a:ext uri="{FF2B5EF4-FFF2-40B4-BE49-F238E27FC236}">
                <a16:creationId xmlns:a16="http://schemas.microsoft.com/office/drawing/2014/main" id="{8CDC08A7-72BB-45EC-8443-EF62C7AE19DD}"/>
              </a:ext>
            </a:extLst>
          </p:cNvPr>
          <p:cNvSpPr txBox="1"/>
          <p:nvPr/>
        </p:nvSpPr>
        <p:spPr>
          <a:xfrm>
            <a:off x="3078790" y="4241443"/>
            <a:ext cx="95002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
                <a:ea typeface="+mn-ea"/>
                <a:cs typeface="+mn-cs"/>
              </a:rPr>
              <a:t>Security</a:t>
            </a:r>
          </a:p>
        </p:txBody>
      </p:sp>
      <p:sp>
        <p:nvSpPr>
          <p:cNvPr id="47" name="TextBox 46">
            <a:extLst>
              <a:ext uri="{FF2B5EF4-FFF2-40B4-BE49-F238E27FC236}">
                <a16:creationId xmlns:a16="http://schemas.microsoft.com/office/drawing/2014/main" id="{02915299-5D36-4959-AA71-EF5F87B73D0D}"/>
              </a:ext>
            </a:extLst>
          </p:cNvPr>
          <p:cNvSpPr txBox="1"/>
          <p:nvPr/>
        </p:nvSpPr>
        <p:spPr>
          <a:xfrm>
            <a:off x="8277818" y="4261186"/>
            <a:ext cx="95002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
                <a:ea typeface="+mn-ea"/>
                <a:cs typeface="+mn-cs"/>
              </a:rPr>
              <a:t>Other roles</a:t>
            </a:r>
          </a:p>
        </p:txBody>
      </p:sp>
      <p:pic>
        <p:nvPicPr>
          <p:cNvPr id="81" name="Graphic 80">
            <a:extLst>
              <a:ext uri="{FF2B5EF4-FFF2-40B4-BE49-F238E27FC236}">
                <a16:creationId xmlns:a16="http://schemas.microsoft.com/office/drawing/2014/main" id="{94B4333B-5394-4A68-91C2-63130C26F79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3221180"/>
            <a:ext cx="2343496" cy="1059873"/>
          </a:xfrm>
          <a:prstGeom prst="rect">
            <a:avLst/>
          </a:prstGeom>
          <a:effectLst>
            <a:outerShdw blurRad="63500" dist="63500" dir="2700000" algn="ctr" rotWithShape="0">
              <a:srgbClr val="000000">
                <a:alpha val="50000"/>
              </a:srgbClr>
            </a:outerShdw>
          </a:effectLst>
        </p:spPr>
      </p:pic>
      <p:pic>
        <p:nvPicPr>
          <p:cNvPr id="83" name="Graphic 82">
            <a:extLst>
              <a:ext uri="{FF2B5EF4-FFF2-40B4-BE49-F238E27FC236}">
                <a16:creationId xmlns:a16="http://schemas.microsoft.com/office/drawing/2014/main" id="{CA7B48A9-AC3C-4130-B2E4-8B070BF6026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5047" y="1512472"/>
            <a:ext cx="3030274" cy="1383128"/>
          </a:xfrm>
          <a:prstGeom prst="rect">
            <a:avLst/>
          </a:prstGeom>
          <a:effectLst>
            <a:outerShdw blurRad="63500" dist="63500" dir="2700000" algn="ctr" rotWithShape="0">
              <a:srgbClr val="000000">
                <a:alpha val="50000"/>
              </a:srgbClr>
            </a:outerShdw>
          </a:effectLst>
        </p:spPr>
      </p:pic>
      <p:pic>
        <p:nvPicPr>
          <p:cNvPr id="85" name="Graphic 84">
            <a:extLst>
              <a:ext uri="{FF2B5EF4-FFF2-40B4-BE49-F238E27FC236}">
                <a16:creationId xmlns:a16="http://schemas.microsoft.com/office/drawing/2014/main" id="{B24C167C-8E7C-42F2-BA05-4827A300BAC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5903" y="1620984"/>
            <a:ext cx="2685678" cy="1579416"/>
          </a:xfrm>
          <a:prstGeom prst="rect">
            <a:avLst/>
          </a:prstGeom>
          <a:effectLst>
            <a:outerShdw blurRad="63500" dist="63500" dir="2700000" algn="ctr" rotWithShape="0">
              <a:srgbClr val="000000">
                <a:alpha val="50000"/>
              </a:srgbClr>
            </a:outerShdw>
          </a:effectLst>
        </p:spPr>
      </p:pic>
      <p:pic>
        <p:nvPicPr>
          <p:cNvPr id="87" name="Graphic 86">
            <a:extLst>
              <a:ext uri="{FF2B5EF4-FFF2-40B4-BE49-F238E27FC236}">
                <a16:creationId xmlns:a16="http://schemas.microsoft.com/office/drawing/2014/main" id="{E1F4D695-FD82-4884-8EE6-3CA92BB7A1A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94073" y="2878282"/>
            <a:ext cx="3311236" cy="1144146"/>
          </a:xfrm>
          <a:prstGeom prst="rect">
            <a:avLst/>
          </a:prstGeom>
          <a:effectLst>
            <a:outerShdw blurRad="63500" dist="63500" dir="2700000" algn="ctr" rotWithShape="0">
              <a:srgbClr val="000000">
                <a:alpha val="50000"/>
              </a:srgbClr>
            </a:outerShdw>
          </a:effectLst>
        </p:spPr>
      </p:pic>
      <p:pic>
        <p:nvPicPr>
          <p:cNvPr id="89" name="Graphic 88">
            <a:extLst>
              <a:ext uri="{FF2B5EF4-FFF2-40B4-BE49-F238E27FC236}">
                <a16:creationId xmlns:a16="http://schemas.microsoft.com/office/drawing/2014/main" id="{51CB6DE3-EA1A-440B-B480-2E0C0C437E35}"/>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67325" y="5029200"/>
            <a:ext cx="4691276" cy="1239838"/>
          </a:xfrm>
          <a:prstGeom prst="rect">
            <a:avLst/>
          </a:prstGeom>
          <a:effectLst>
            <a:outerShdw blurRad="63500" dist="63500" dir="2700000" algn="ctr" rotWithShape="0">
              <a:srgbClr val="000000">
                <a:alpha val="50000"/>
              </a:srgbClr>
            </a:outerShdw>
          </a:effectLst>
        </p:spPr>
      </p:pic>
      <p:sp>
        <p:nvSpPr>
          <p:cNvPr id="91" name="TextBox 90">
            <a:extLst>
              <a:ext uri="{FF2B5EF4-FFF2-40B4-BE49-F238E27FC236}">
                <a16:creationId xmlns:a16="http://schemas.microsoft.com/office/drawing/2014/main" id="{9C1836A9-1712-4D5A-91EE-31256DF129D1}"/>
              </a:ext>
            </a:extLst>
          </p:cNvPr>
          <p:cNvSpPr txBox="1"/>
          <p:nvPr/>
        </p:nvSpPr>
        <p:spPr>
          <a:xfrm>
            <a:off x="2880360" y="1811020"/>
            <a:ext cx="2509520" cy="830997"/>
          </a:xfrm>
          <a:prstGeom prst="rect">
            <a:avLst/>
          </a:prstGeom>
          <a:noFill/>
        </p:spPr>
        <p:txBody>
          <a:bodyPr wrap="square">
            <a:sp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Read this document on our common app foundations and shared app services. BTW – We’re introducing more in a few weeks.</a:t>
            </a:r>
          </a:p>
        </p:txBody>
      </p:sp>
      <p:sp>
        <p:nvSpPr>
          <p:cNvPr id="92" name="TextBox 91">
            <a:extLst>
              <a:ext uri="{FF2B5EF4-FFF2-40B4-BE49-F238E27FC236}">
                <a16:creationId xmlns:a16="http://schemas.microsoft.com/office/drawing/2014/main" id="{94ED84CE-4661-4AB5-9B3A-B99658FFE836}"/>
              </a:ext>
            </a:extLst>
          </p:cNvPr>
          <p:cNvSpPr txBox="1"/>
          <p:nvPr/>
        </p:nvSpPr>
        <p:spPr>
          <a:xfrm>
            <a:off x="963676" y="3363976"/>
            <a:ext cx="2097024" cy="646331"/>
          </a:xfrm>
          <a:prstGeom prst="rect">
            <a:avLst/>
          </a:prstGeom>
          <a:noFill/>
        </p:spPr>
        <p:txBody>
          <a:bodyPr wrap="square">
            <a:sp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We have weekly security office hours. We can discuss your needs there.</a:t>
            </a:r>
          </a:p>
        </p:txBody>
      </p:sp>
      <p:sp>
        <p:nvSpPr>
          <p:cNvPr id="93" name="TextBox 92">
            <a:extLst>
              <a:ext uri="{FF2B5EF4-FFF2-40B4-BE49-F238E27FC236}">
                <a16:creationId xmlns:a16="http://schemas.microsoft.com/office/drawing/2014/main" id="{F6F9DD13-3DDA-4E03-8C42-C998F7DF2B41}"/>
              </a:ext>
            </a:extLst>
          </p:cNvPr>
          <p:cNvSpPr txBox="1"/>
          <p:nvPr/>
        </p:nvSpPr>
        <p:spPr>
          <a:xfrm>
            <a:off x="6488176" y="1603756"/>
            <a:ext cx="3016504" cy="1015663"/>
          </a:xfrm>
          <a:prstGeom prst="rect">
            <a:avLst/>
          </a:prstGeom>
          <a:noFill/>
        </p:spPr>
        <p:txBody>
          <a:bodyPr wrap="square">
            <a:sp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Cloud operations team has strict requirements for applications. Read this documentation. We’ll need to do an </a:t>
            </a:r>
            <a:b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audit before you can set up your </a:t>
            </a:r>
            <a:b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dev environment.</a:t>
            </a:r>
          </a:p>
        </p:txBody>
      </p:sp>
      <p:sp>
        <p:nvSpPr>
          <p:cNvPr id="94" name="TextBox 93">
            <a:extLst>
              <a:ext uri="{FF2B5EF4-FFF2-40B4-BE49-F238E27FC236}">
                <a16:creationId xmlns:a16="http://schemas.microsoft.com/office/drawing/2014/main" id="{77360E19-F9EF-473E-876E-EE56ADF61A42}"/>
              </a:ext>
            </a:extLst>
          </p:cNvPr>
          <p:cNvSpPr txBox="1"/>
          <p:nvPr/>
        </p:nvSpPr>
        <p:spPr>
          <a:xfrm>
            <a:off x="8474456" y="3031236"/>
            <a:ext cx="2681224" cy="830997"/>
          </a:xfrm>
          <a:prstGeom prst="rect">
            <a:avLst/>
          </a:prstGeom>
          <a:noFill/>
        </p:spPr>
        <p:txBody>
          <a:bodyPr wrap="square">
            <a:sp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Our DevOps team is pretty booked. We can get you setup with a standard pipeline, but we will need to book a meeting to discuss your requirements.</a:t>
            </a:r>
          </a:p>
        </p:txBody>
      </p:sp>
      <p:sp>
        <p:nvSpPr>
          <p:cNvPr id="95" name="TextBox 94">
            <a:extLst>
              <a:ext uri="{FF2B5EF4-FFF2-40B4-BE49-F238E27FC236}">
                <a16:creationId xmlns:a16="http://schemas.microsoft.com/office/drawing/2014/main" id="{64E2A1E6-002F-486C-8749-14AD40252C92}"/>
              </a:ext>
            </a:extLst>
          </p:cNvPr>
          <p:cNvSpPr txBox="1"/>
          <p:nvPr/>
        </p:nvSpPr>
        <p:spPr>
          <a:xfrm>
            <a:off x="7551928" y="5157216"/>
            <a:ext cx="3949192" cy="1015663"/>
          </a:xfrm>
          <a:prstGeom prst="rect">
            <a:avLst/>
          </a:prstGeom>
          <a:noFill/>
        </p:spPr>
        <p:txBody>
          <a:bodyPr wrap="square">
            <a:sp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Uh oh. Our management asked us to start </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by the end of this week. What now? </a:t>
            </a:r>
            <a:b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br>
            <a:endPar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How can we keep all this up to date as things change?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I just want to code.</a:t>
            </a:r>
          </a:p>
        </p:txBody>
      </p:sp>
      <p:grpSp>
        <p:nvGrpSpPr>
          <p:cNvPr id="2" name="Group 1">
            <a:extLst>
              <a:ext uri="{FF2B5EF4-FFF2-40B4-BE49-F238E27FC236}">
                <a16:creationId xmlns:a16="http://schemas.microsoft.com/office/drawing/2014/main" id="{05D12C6A-5375-C5F8-5B43-E1F0321B72C1}"/>
              </a:ext>
              <a:ext uri="{C183D7F6-B498-43B3-948B-1728B52AA6E4}">
                <adec:decorative xmlns:adec="http://schemas.microsoft.com/office/drawing/2017/decorative" val="1"/>
              </a:ext>
            </a:extLst>
          </p:cNvPr>
          <p:cNvGrpSpPr/>
          <p:nvPr/>
        </p:nvGrpSpPr>
        <p:grpSpPr>
          <a:xfrm>
            <a:off x="3926929" y="2980993"/>
            <a:ext cx="4400637" cy="1658575"/>
            <a:chOff x="3926929" y="2980993"/>
            <a:chExt cx="4400637" cy="1658575"/>
          </a:xfrm>
        </p:grpSpPr>
        <p:sp>
          <p:nvSpPr>
            <p:cNvPr id="22" name="Freeform: Shape 21">
              <a:extLst>
                <a:ext uri="{FF2B5EF4-FFF2-40B4-BE49-F238E27FC236}">
                  <a16:creationId xmlns:a16="http://schemas.microsoft.com/office/drawing/2014/main" id="{15137E83-B5BD-4F3A-BECD-611EBD8FF458}"/>
                </a:ext>
              </a:extLst>
            </p:cNvPr>
            <p:cNvSpPr/>
            <p:nvPr/>
          </p:nvSpPr>
          <p:spPr>
            <a:xfrm>
              <a:off x="5907999" y="2980993"/>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7973"/>
                    <a:pt x="428630" y="214315"/>
                  </a:cubicBezTo>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23" name="Freeform: Shape 22">
              <a:extLst>
                <a:ext uri="{FF2B5EF4-FFF2-40B4-BE49-F238E27FC236}">
                  <a16:creationId xmlns:a16="http://schemas.microsoft.com/office/drawing/2014/main" id="{D8D18EC6-1A45-4C18-8585-718D6D5D7C88}"/>
                </a:ext>
              </a:extLst>
            </p:cNvPr>
            <p:cNvSpPr/>
            <p:nvPr/>
          </p:nvSpPr>
          <p:spPr>
            <a:xfrm>
              <a:off x="6748406" y="3101052"/>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4911"/>
                    <a:pt x="428630" y="214315"/>
                  </a:cubicBezTo>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24" name="Freeform: Shape 23">
              <a:extLst>
                <a:ext uri="{FF2B5EF4-FFF2-40B4-BE49-F238E27FC236}">
                  <a16:creationId xmlns:a16="http://schemas.microsoft.com/office/drawing/2014/main" id="{CFCEE403-AC6D-44A7-8500-112DD00412B7}"/>
                </a:ext>
              </a:extLst>
            </p:cNvPr>
            <p:cNvSpPr/>
            <p:nvPr/>
          </p:nvSpPr>
          <p:spPr>
            <a:xfrm>
              <a:off x="5067591" y="3083846"/>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4911"/>
                    <a:pt x="428630" y="214315"/>
                  </a:cubicBezTo>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25" name="Freeform: Shape 24">
              <a:extLst>
                <a:ext uri="{FF2B5EF4-FFF2-40B4-BE49-F238E27FC236}">
                  <a16:creationId xmlns:a16="http://schemas.microsoft.com/office/drawing/2014/main" id="{44D2C2AD-8AC7-45BB-8970-02F384B6CC8E}"/>
                </a:ext>
              </a:extLst>
            </p:cNvPr>
            <p:cNvSpPr/>
            <p:nvPr/>
          </p:nvSpPr>
          <p:spPr>
            <a:xfrm>
              <a:off x="4935527" y="3847184"/>
              <a:ext cx="2365147" cy="792384"/>
            </a:xfrm>
            <a:custGeom>
              <a:avLst/>
              <a:gdLst>
                <a:gd name="connsiteX0" fmla="*/ 0 w 2412573"/>
                <a:gd name="connsiteY0" fmla="*/ 808273 h 808273"/>
                <a:gd name="connsiteX1" fmla="*/ 1206287 w 2412573"/>
                <a:gd name="connsiteY1" fmla="*/ 0 h 808273"/>
                <a:gd name="connsiteX2" fmla="*/ 2412574 w 2412573"/>
                <a:gd name="connsiteY2" fmla="*/ 808273 h 808273"/>
                <a:gd name="connsiteX3" fmla="*/ 0 w 2412573"/>
                <a:gd name="connsiteY3" fmla="*/ 808273 h 808273"/>
              </a:gdLst>
              <a:ahLst/>
              <a:cxnLst>
                <a:cxn ang="0">
                  <a:pos x="connsiteX0" y="connsiteY0"/>
                </a:cxn>
                <a:cxn ang="0">
                  <a:pos x="connsiteX1" y="connsiteY1"/>
                </a:cxn>
                <a:cxn ang="0">
                  <a:pos x="connsiteX2" y="connsiteY2"/>
                </a:cxn>
                <a:cxn ang="0">
                  <a:pos x="connsiteX3" y="connsiteY3"/>
                </a:cxn>
              </a:cxnLst>
              <a:rect l="l" t="t" r="r" b="b"/>
              <a:pathLst>
                <a:path w="2412573" h="808273">
                  <a:moveTo>
                    <a:pt x="0" y="808273"/>
                  </a:moveTo>
                  <a:cubicBezTo>
                    <a:pt x="0" y="361274"/>
                    <a:pt x="538849" y="0"/>
                    <a:pt x="1206287" y="0"/>
                  </a:cubicBezTo>
                  <a:cubicBezTo>
                    <a:pt x="1870663" y="0"/>
                    <a:pt x="2412574" y="361274"/>
                    <a:pt x="2412574" y="808273"/>
                  </a:cubicBezTo>
                  <a:lnTo>
                    <a:pt x="0" y="808273"/>
                  </a:lnTo>
                  <a:close/>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26" name="Freeform: Shape 25">
              <a:extLst>
                <a:ext uri="{FF2B5EF4-FFF2-40B4-BE49-F238E27FC236}">
                  <a16:creationId xmlns:a16="http://schemas.microsoft.com/office/drawing/2014/main" id="{F439BEB6-1475-4DE0-B369-61A27463A245}"/>
                </a:ext>
              </a:extLst>
            </p:cNvPr>
            <p:cNvSpPr/>
            <p:nvPr/>
          </p:nvSpPr>
          <p:spPr>
            <a:xfrm>
              <a:off x="4917518" y="3582404"/>
              <a:ext cx="720349" cy="689215"/>
            </a:xfrm>
            <a:custGeom>
              <a:avLst/>
              <a:gdLst>
                <a:gd name="connsiteX0" fmla="*/ 293918 w 734794"/>
                <a:gd name="connsiteY0" fmla="*/ 412179 h 703035"/>
                <a:gd name="connsiteX1" fmla="*/ 734794 w 734794"/>
                <a:gd name="connsiteY1" fmla="*/ 216234 h 703035"/>
                <a:gd name="connsiteX2" fmla="*/ 734794 w 734794"/>
                <a:gd name="connsiteY2" fmla="*/ 182556 h 703035"/>
                <a:gd name="connsiteX3" fmla="*/ 698054 w 734794"/>
                <a:gd name="connsiteY3" fmla="*/ 93768 h 703035"/>
                <a:gd name="connsiteX4" fmla="*/ 639883 w 734794"/>
                <a:gd name="connsiteY4" fmla="*/ 60090 h 703035"/>
                <a:gd name="connsiteX5" fmla="*/ 101034 w 734794"/>
                <a:gd name="connsiteY5" fmla="*/ 57029 h 703035"/>
                <a:gd name="connsiteX6" fmla="*/ 33678 w 734794"/>
                <a:gd name="connsiteY6" fmla="*/ 93768 h 703035"/>
                <a:gd name="connsiteX7" fmla="*/ 0 w 734794"/>
                <a:gd name="connsiteY7" fmla="*/ 182556 h 703035"/>
                <a:gd name="connsiteX8" fmla="*/ 0 w 734794"/>
                <a:gd name="connsiteY8" fmla="*/ 703035 h 703035"/>
                <a:gd name="connsiteX9" fmla="*/ 293918 w 734794"/>
                <a:gd name="connsiteY9" fmla="*/ 412179 h 70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794" h="703035">
                  <a:moveTo>
                    <a:pt x="293918" y="412179"/>
                  </a:moveTo>
                  <a:cubicBezTo>
                    <a:pt x="422507" y="326453"/>
                    <a:pt x="572527" y="259097"/>
                    <a:pt x="734794" y="216234"/>
                  </a:cubicBezTo>
                  <a:lnTo>
                    <a:pt x="734794" y="182556"/>
                  </a:lnTo>
                  <a:cubicBezTo>
                    <a:pt x="734794" y="148878"/>
                    <a:pt x="719486" y="115200"/>
                    <a:pt x="698054" y="93768"/>
                  </a:cubicBezTo>
                  <a:cubicBezTo>
                    <a:pt x="688869" y="84584"/>
                    <a:pt x="667438" y="72337"/>
                    <a:pt x="639883" y="60090"/>
                  </a:cubicBezTo>
                  <a:cubicBezTo>
                    <a:pt x="471493" y="-19512"/>
                    <a:pt x="272486" y="-19512"/>
                    <a:pt x="101034" y="57029"/>
                  </a:cubicBezTo>
                  <a:cubicBezTo>
                    <a:pt x="70418" y="69275"/>
                    <a:pt x="45925" y="84584"/>
                    <a:pt x="33678" y="93768"/>
                  </a:cubicBezTo>
                  <a:cubicBezTo>
                    <a:pt x="15308" y="115200"/>
                    <a:pt x="0" y="148878"/>
                    <a:pt x="0" y="182556"/>
                  </a:cubicBezTo>
                  <a:lnTo>
                    <a:pt x="0" y="703035"/>
                  </a:lnTo>
                  <a:cubicBezTo>
                    <a:pt x="70418" y="595878"/>
                    <a:pt x="168390" y="494843"/>
                    <a:pt x="293918" y="412179"/>
                  </a:cubicBezTo>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27" name="Freeform: Shape 26">
              <a:extLst>
                <a:ext uri="{FF2B5EF4-FFF2-40B4-BE49-F238E27FC236}">
                  <a16:creationId xmlns:a16="http://schemas.microsoft.com/office/drawing/2014/main" id="{6C0E4531-F682-42A7-9F73-F9093089156F}"/>
                </a:ext>
              </a:extLst>
            </p:cNvPr>
            <p:cNvSpPr/>
            <p:nvPr/>
          </p:nvSpPr>
          <p:spPr>
            <a:xfrm>
              <a:off x="5756426" y="3462346"/>
              <a:ext cx="723350" cy="302027"/>
            </a:xfrm>
            <a:custGeom>
              <a:avLst/>
              <a:gdLst>
                <a:gd name="connsiteX0" fmla="*/ 737856 w 737855"/>
                <a:gd name="connsiteY0" fmla="*/ 308083 h 308083"/>
                <a:gd name="connsiteX1" fmla="*/ 737856 w 737855"/>
                <a:gd name="connsiteY1" fmla="*/ 182556 h 308083"/>
                <a:gd name="connsiteX2" fmla="*/ 701116 w 737855"/>
                <a:gd name="connsiteY2" fmla="*/ 93768 h 308083"/>
                <a:gd name="connsiteX3" fmla="*/ 642945 w 737855"/>
                <a:gd name="connsiteY3" fmla="*/ 60090 h 308083"/>
                <a:gd name="connsiteX4" fmla="*/ 104096 w 737855"/>
                <a:gd name="connsiteY4" fmla="*/ 57029 h 308083"/>
                <a:gd name="connsiteX5" fmla="*/ 36740 w 737855"/>
                <a:gd name="connsiteY5" fmla="*/ 93768 h 308083"/>
                <a:gd name="connsiteX6" fmla="*/ 0 w 737855"/>
                <a:gd name="connsiteY6" fmla="*/ 182556 h 308083"/>
                <a:gd name="connsiteX7" fmla="*/ 0 w 737855"/>
                <a:gd name="connsiteY7" fmla="*/ 308083 h 308083"/>
                <a:gd name="connsiteX8" fmla="*/ 367397 w 737855"/>
                <a:gd name="connsiteY8" fmla="*/ 271344 h 308083"/>
                <a:gd name="connsiteX9" fmla="*/ 737856 w 737855"/>
                <a:gd name="connsiteY9" fmla="*/ 308083 h 3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55" h="308083">
                  <a:moveTo>
                    <a:pt x="737856" y="308083"/>
                  </a:moveTo>
                  <a:lnTo>
                    <a:pt x="737856" y="182556"/>
                  </a:lnTo>
                  <a:cubicBezTo>
                    <a:pt x="737856" y="148878"/>
                    <a:pt x="722547" y="115200"/>
                    <a:pt x="701116" y="93768"/>
                  </a:cubicBezTo>
                  <a:cubicBezTo>
                    <a:pt x="691931" y="84584"/>
                    <a:pt x="670499" y="72337"/>
                    <a:pt x="642945" y="60090"/>
                  </a:cubicBezTo>
                  <a:cubicBezTo>
                    <a:pt x="474554" y="-19512"/>
                    <a:pt x="275548" y="-19512"/>
                    <a:pt x="104096" y="57029"/>
                  </a:cubicBezTo>
                  <a:cubicBezTo>
                    <a:pt x="73479" y="69275"/>
                    <a:pt x="48986" y="84584"/>
                    <a:pt x="36740" y="93768"/>
                  </a:cubicBezTo>
                  <a:cubicBezTo>
                    <a:pt x="12246" y="115200"/>
                    <a:pt x="0" y="148878"/>
                    <a:pt x="0" y="182556"/>
                  </a:cubicBezTo>
                  <a:lnTo>
                    <a:pt x="0" y="308083"/>
                  </a:lnTo>
                  <a:cubicBezTo>
                    <a:pt x="119404" y="283590"/>
                    <a:pt x="241870" y="271344"/>
                    <a:pt x="367397" y="271344"/>
                  </a:cubicBezTo>
                  <a:cubicBezTo>
                    <a:pt x="492924" y="271344"/>
                    <a:pt x="618452" y="286652"/>
                    <a:pt x="737856" y="308083"/>
                  </a:cubicBezTo>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nvGrpSpPr>
            <p:cNvPr id="38" name="Graphic 29" descr="User with solid fill">
              <a:extLst>
                <a:ext uri="{FF2B5EF4-FFF2-40B4-BE49-F238E27FC236}">
                  <a16:creationId xmlns:a16="http://schemas.microsoft.com/office/drawing/2014/main" id="{D551F7F9-2DD0-4720-AB3B-73B2922DB4B1}"/>
                </a:ext>
              </a:extLst>
            </p:cNvPr>
            <p:cNvGrpSpPr/>
            <p:nvPr/>
          </p:nvGrpSpPr>
          <p:grpSpPr>
            <a:xfrm>
              <a:off x="7413162" y="3668013"/>
              <a:ext cx="914404" cy="971554"/>
              <a:chOff x="7417031" y="3444319"/>
              <a:chExt cx="932740" cy="991036"/>
            </a:xfrm>
            <a:solidFill>
              <a:schemeClr val="accent2"/>
            </a:solidFill>
          </p:grpSpPr>
          <p:sp>
            <p:nvSpPr>
              <p:cNvPr id="39" name="Freeform: Shape 38">
                <a:extLst>
                  <a:ext uri="{FF2B5EF4-FFF2-40B4-BE49-F238E27FC236}">
                    <a16:creationId xmlns:a16="http://schemas.microsoft.com/office/drawing/2014/main" id="{4F79C888-27CD-49AE-9CB9-DFBE7C87395E}"/>
                  </a:ext>
                </a:extLst>
              </p:cNvPr>
              <p:cNvSpPr/>
              <p:nvPr/>
            </p:nvSpPr>
            <p:spPr>
              <a:xfrm>
                <a:off x="7650216" y="3444319"/>
                <a:ext cx="466370" cy="466370"/>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40" name="Freeform: Shape 39">
                <a:extLst>
                  <a:ext uri="{FF2B5EF4-FFF2-40B4-BE49-F238E27FC236}">
                    <a16:creationId xmlns:a16="http://schemas.microsoft.com/office/drawing/2014/main" id="{7E01F06A-C1B8-4D75-ADE4-F26183F8D2EF}"/>
                  </a:ext>
                </a:extLst>
              </p:cNvPr>
              <p:cNvSpPr/>
              <p:nvPr/>
            </p:nvSpPr>
            <p:spPr>
              <a:xfrm>
                <a:off x="7417031" y="3968985"/>
                <a:ext cx="932740" cy="466370"/>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grpSp>
          <p:nvGrpSpPr>
            <p:cNvPr id="41" name="Graphic 30" descr="User with solid fill">
              <a:extLst>
                <a:ext uri="{FF2B5EF4-FFF2-40B4-BE49-F238E27FC236}">
                  <a16:creationId xmlns:a16="http://schemas.microsoft.com/office/drawing/2014/main" id="{FA41CBA7-E379-4AB9-8532-6AB66C30F1EE}"/>
                </a:ext>
              </a:extLst>
            </p:cNvPr>
            <p:cNvGrpSpPr/>
            <p:nvPr/>
          </p:nvGrpSpPr>
          <p:grpSpPr>
            <a:xfrm>
              <a:off x="3926929" y="3668013"/>
              <a:ext cx="914404" cy="971554"/>
              <a:chOff x="3860891" y="3444319"/>
              <a:chExt cx="932740" cy="991036"/>
            </a:xfrm>
            <a:solidFill>
              <a:schemeClr val="accent2"/>
            </a:solidFill>
          </p:grpSpPr>
          <p:sp>
            <p:nvSpPr>
              <p:cNvPr id="42" name="Freeform: Shape 41">
                <a:extLst>
                  <a:ext uri="{FF2B5EF4-FFF2-40B4-BE49-F238E27FC236}">
                    <a16:creationId xmlns:a16="http://schemas.microsoft.com/office/drawing/2014/main" id="{B000F8E5-7A97-41A9-9283-C953ED0D66E7}"/>
                  </a:ext>
                </a:extLst>
              </p:cNvPr>
              <p:cNvSpPr/>
              <p:nvPr/>
            </p:nvSpPr>
            <p:spPr>
              <a:xfrm>
                <a:off x="4094076" y="3444319"/>
                <a:ext cx="466370" cy="466370"/>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43" name="Freeform: Shape 42">
                <a:extLst>
                  <a:ext uri="{FF2B5EF4-FFF2-40B4-BE49-F238E27FC236}">
                    <a16:creationId xmlns:a16="http://schemas.microsoft.com/office/drawing/2014/main" id="{69D391A2-6CEE-484C-BD74-940D3D97CEF9}"/>
                  </a:ext>
                </a:extLst>
              </p:cNvPr>
              <p:cNvSpPr/>
              <p:nvPr/>
            </p:nvSpPr>
            <p:spPr>
              <a:xfrm>
                <a:off x="3860891" y="3968985"/>
                <a:ext cx="932740" cy="466370"/>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sp>
          <p:nvSpPr>
            <p:cNvPr id="96" name="Freeform: Shape 95">
              <a:extLst>
                <a:ext uri="{FF2B5EF4-FFF2-40B4-BE49-F238E27FC236}">
                  <a16:creationId xmlns:a16="http://schemas.microsoft.com/office/drawing/2014/main" id="{58ADF912-3747-4CC6-B061-1798EB4B3405}"/>
                </a:ext>
              </a:extLst>
            </p:cNvPr>
            <p:cNvSpPr/>
            <p:nvPr/>
          </p:nvSpPr>
          <p:spPr>
            <a:xfrm>
              <a:off x="6595333" y="3582404"/>
              <a:ext cx="723350" cy="689215"/>
            </a:xfrm>
            <a:custGeom>
              <a:avLst/>
              <a:gdLst>
                <a:gd name="connsiteX0" fmla="*/ 737856 w 737855"/>
                <a:gd name="connsiteY0" fmla="*/ 703035 h 703035"/>
                <a:gd name="connsiteX1" fmla="*/ 737856 w 737855"/>
                <a:gd name="connsiteY1" fmla="*/ 182556 h 703035"/>
                <a:gd name="connsiteX2" fmla="*/ 701116 w 737855"/>
                <a:gd name="connsiteY2" fmla="*/ 93768 h 703035"/>
                <a:gd name="connsiteX3" fmla="*/ 642945 w 737855"/>
                <a:gd name="connsiteY3" fmla="*/ 60090 h 703035"/>
                <a:gd name="connsiteX4" fmla="*/ 104096 w 737855"/>
                <a:gd name="connsiteY4" fmla="*/ 57029 h 703035"/>
                <a:gd name="connsiteX5" fmla="*/ 36740 w 737855"/>
                <a:gd name="connsiteY5" fmla="*/ 93768 h 703035"/>
                <a:gd name="connsiteX6" fmla="*/ 0 w 737855"/>
                <a:gd name="connsiteY6" fmla="*/ 182556 h 703035"/>
                <a:gd name="connsiteX7" fmla="*/ 0 w 737855"/>
                <a:gd name="connsiteY7" fmla="*/ 216234 h 703035"/>
                <a:gd name="connsiteX8" fmla="*/ 440876 w 737855"/>
                <a:gd name="connsiteY8" fmla="*/ 412179 h 703035"/>
                <a:gd name="connsiteX9" fmla="*/ 737856 w 737855"/>
                <a:gd name="connsiteY9" fmla="*/ 703035 h 70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55" h="703035">
                  <a:moveTo>
                    <a:pt x="737856" y="703035"/>
                  </a:moveTo>
                  <a:lnTo>
                    <a:pt x="737856" y="182556"/>
                  </a:lnTo>
                  <a:cubicBezTo>
                    <a:pt x="737856" y="148878"/>
                    <a:pt x="722547" y="115200"/>
                    <a:pt x="701116" y="93768"/>
                  </a:cubicBezTo>
                  <a:cubicBezTo>
                    <a:pt x="691931" y="84584"/>
                    <a:pt x="670500" y="72337"/>
                    <a:pt x="642945" y="60090"/>
                  </a:cubicBezTo>
                  <a:cubicBezTo>
                    <a:pt x="474554" y="-19512"/>
                    <a:pt x="275548" y="-19512"/>
                    <a:pt x="104096" y="57029"/>
                  </a:cubicBezTo>
                  <a:cubicBezTo>
                    <a:pt x="73479" y="69275"/>
                    <a:pt x="48986" y="84584"/>
                    <a:pt x="36740" y="93768"/>
                  </a:cubicBezTo>
                  <a:cubicBezTo>
                    <a:pt x="12247" y="115200"/>
                    <a:pt x="0" y="148878"/>
                    <a:pt x="0" y="182556"/>
                  </a:cubicBezTo>
                  <a:lnTo>
                    <a:pt x="0" y="216234"/>
                  </a:lnTo>
                  <a:cubicBezTo>
                    <a:pt x="162267" y="259097"/>
                    <a:pt x="312287" y="326453"/>
                    <a:pt x="440876" y="412179"/>
                  </a:cubicBezTo>
                  <a:cubicBezTo>
                    <a:pt x="569465" y="494843"/>
                    <a:pt x="667438" y="595878"/>
                    <a:pt x="737856" y="703035"/>
                  </a:cubicBezTo>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sp>
        <p:nvSpPr>
          <p:cNvPr id="98" name="Oval 97">
            <a:extLst>
              <a:ext uri="{FF2B5EF4-FFF2-40B4-BE49-F238E27FC236}">
                <a16:creationId xmlns:a16="http://schemas.microsoft.com/office/drawing/2014/main" id="{E949A0B9-FD4A-4922-A45C-BE3FDE6B6872}"/>
              </a:ext>
              <a:ext uri="{C183D7F6-B498-43B3-948B-1728B52AA6E4}">
                <adec:decorative xmlns:adec="http://schemas.microsoft.com/office/drawing/2017/decorative" val="1"/>
              </a:ext>
            </a:extLst>
          </p:cNvPr>
          <p:cNvSpPr/>
          <p:nvPr/>
        </p:nvSpPr>
        <p:spPr bwMode="auto">
          <a:xfrm>
            <a:off x="5108961" y="3777808"/>
            <a:ext cx="467472" cy="467472"/>
          </a:xfrm>
          <a:prstGeom prst="ellipse">
            <a:avLst/>
          </a:prstGeom>
          <a:solidFill>
            <a:schemeClr val="bg1"/>
          </a:solid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06" name="Oval 105">
            <a:extLst>
              <a:ext uri="{FF2B5EF4-FFF2-40B4-BE49-F238E27FC236}">
                <a16:creationId xmlns:a16="http://schemas.microsoft.com/office/drawing/2014/main" id="{C6DF1DF0-272B-46B8-8040-D279D0A7BFC9}"/>
              </a:ext>
              <a:ext uri="{C183D7F6-B498-43B3-948B-1728B52AA6E4}">
                <adec:decorative xmlns:adec="http://schemas.microsoft.com/office/drawing/2017/decorative" val="1"/>
              </a:ext>
            </a:extLst>
          </p:cNvPr>
          <p:cNvSpPr/>
          <p:nvPr/>
        </p:nvSpPr>
        <p:spPr bwMode="auto">
          <a:xfrm>
            <a:off x="5884364" y="3616217"/>
            <a:ext cx="467472" cy="467472"/>
          </a:xfrm>
          <a:prstGeom prst="ellipse">
            <a:avLst/>
          </a:prstGeom>
          <a:solidFill>
            <a:schemeClr val="bg1"/>
          </a:solid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13" name="Oval 112">
            <a:extLst>
              <a:ext uri="{FF2B5EF4-FFF2-40B4-BE49-F238E27FC236}">
                <a16:creationId xmlns:a16="http://schemas.microsoft.com/office/drawing/2014/main" id="{F206A932-5DC3-4C08-ADF1-C3055E9D44D1}"/>
              </a:ext>
              <a:ext uri="{C183D7F6-B498-43B3-948B-1728B52AA6E4}">
                <adec:decorative xmlns:adec="http://schemas.microsoft.com/office/drawing/2017/decorative" val="1"/>
              </a:ext>
            </a:extLst>
          </p:cNvPr>
          <p:cNvSpPr/>
          <p:nvPr/>
        </p:nvSpPr>
        <p:spPr bwMode="auto">
          <a:xfrm>
            <a:off x="6667951" y="3777808"/>
            <a:ext cx="467472" cy="467472"/>
          </a:xfrm>
          <a:prstGeom prst="ellipse">
            <a:avLst/>
          </a:prstGeom>
          <a:solidFill>
            <a:schemeClr val="bg1"/>
          </a:solid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pic>
        <p:nvPicPr>
          <p:cNvPr id="115" name="Graphic 114">
            <a:extLst>
              <a:ext uri="{FF2B5EF4-FFF2-40B4-BE49-F238E27FC236}">
                <a16:creationId xmlns:a16="http://schemas.microsoft.com/office/drawing/2014/main" id="{D79DB090-6F4E-47BA-BC74-40D93D5FC47F}"/>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68465" y="3880484"/>
            <a:ext cx="260522" cy="262541"/>
          </a:xfrm>
          <a:prstGeom prst="rect">
            <a:avLst/>
          </a:prstGeom>
        </p:spPr>
      </p:pic>
      <p:pic>
        <p:nvPicPr>
          <p:cNvPr id="117" name="Graphic 116">
            <a:extLst>
              <a:ext uri="{FF2B5EF4-FFF2-40B4-BE49-F238E27FC236}">
                <a16:creationId xmlns:a16="http://schemas.microsoft.com/office/drawing/2014/main" id="{88FE7F7F-1A40-4EE5-A30B-F341BE518EF9}"/>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14874" y="3891534"/>
            <a:ext cx="244856" cy="244856"/>
          </a:xfrm>
          <a:prstGeom prst="rect">
            <a:avLst/>
          </a:prstGeom>
        </p:spPr>
      </p:pic>
      <p:pic>
        <p:nvPicPr>
          <p:cNvPr id="118" name="Graphic 117">
            <a:extLst>
              <a:ext uri="{FF2B5EF4-FFF2-40B4-BE49-F238E27FC236}">
                <a16:creationId xmlns:a16="http://schemas.microsoft.com/office/drawing/2014/main" id="{DF3D87E7-1892-4D89-B968-DB641D831FEB}"/>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92114" y="3721989"/>
            <a:ext cx="244856" cy="244856"/>
          </a:xfrm>
          <a:prstGeom prst="rect">
            <a:avLst/>
          </a:prstGeom>
        </p:spPr>
      </p:pic>
      <p:pic>
        <p:nvPicPr>
          <p:cNvPr id="5" name="Picture 4" descr="A logo on a black background&#10;&#10;Description automatically generated">
            <a:extLst>
              <a:ext uri="{FF2B5EF4-FFF2-40B4-BE49-F238E27FC236}">
                <a16:creationId xmlns:a16="http://schemas.microsoft.com/office/drawing/2014/main" id="{DDDE92BD-340B-1DC4-5FE9-5FF6CBBC9AC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6148734"/>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49030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31F9A-71C6-4A6B-8CD4-E52927684F1F}"/>
              </a:ext>
            </a:extLst>
          </p:cNvPr>
          <p:cNvSpPr>
            <a:spLocks noGrp="1"/>
          </p:cNvSpPr>
          <p:nvPr>
            <p:ph type="title"/>
          </p:nvPr>
        </p:nvSpPr>
        <p:spPr/>
        <p:txBody>
          <a:bodyPr/>
          <a:lstStyle/>
          <a:p>
            <a:pPr marL="0" marR="0" lvl="0" indent="0" fontAlgn="auto">
              <a:spcAft>
                <a:spcPts val="0"/>
              </a:spcAft>
              <a:buClrTx/>
              <a:buSzTx/>
              <a:tabLst/>
              <a:defRPr/>
            </a:pPr>
            <a:r>
              <a:rPr lang="en-US" sz="2800">
                <a:latin typeface="Segoe UI Semibold"/>
              </a:rPr>
              <a:t>Platform engineering first steps</a:t>
            </a:r>
            <a:br>
              <a:rPr lang="en-US" sz="2800">
                <a:latin typeface="Segoe UI Semibold"/>
              </a:rPr>
            </a:br>
            <a:endParaRPr lang="en-US" sz="2800">
              <a:latin typeface="Segoe UI Semibold"/>
            </a:endParaRPr>
          </a:p>
        </p:txBody>
      </p:sp>
      <p:sp>
        <p:nvSpPr>
          <p:cNvPr id="24" name="TextBox 23">
            <a:extLst>
              <a:ext uri="{FF2B5EF4-FFF2-40B4-BE49-F238E27FC236}">
                <a16:creationId xmlns:a16="http://schemas.microsoft.com/office/drawing/2014/main" id="{33898872-E636-4C07-886C-346D13ABE088}"/>
              </a:ext>
            </a:extLst>
          </p:cNvPr>
          <p:cNvSpPr txBox="1"/>
          <p:nvPr/>
        </p:nvSpPr>
        <p:spPr>
          <a:xfrm>
            <a:off x="502920" y="1214668"/>
            <a:ext cx="7188200" cy="56278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At each step, establish metrics that are key to your success at that stage. </a:t>
            </a:r>
          </a:p>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Use these to distill insights that determine if, and when, to move to the next step. </a:t>
            </a:r>
          </a:p>
        </p:txBody>
      </p:sp>
      <p:sp>
        <p:nvSpPr>
          <p:cNvPr id="66" name="TextBox 65">
            <a:extLst>
              <a:ext uri="{FF2B5EF4-FFF2-40B4-BE49-F238E27FC236}">
                <a16:creationId xmlns:a16="http://schemas.microsoft.com/office/drawing/2014/main" id="{CC1143C4-9147-4378-BCCD-94ACD0151241}"/>
              </a:ext>
            </a:extLst>
          </p:cNvPr>
          <p:cNvSpPr txBox="1"/>
          <p:nvPr/>
        </p:nvSpPr>
        <p:spPr>
          <a:xfrm>
            <a:off x="713740" y="2193300"/>
            <a:ext cx="3548380" cy="545406"/>
          </a:xfrm>
          <a:prstGeom prst="rect">
            <a:avLst/>
          </a:prstGeom>
          <a:noFill/>
        </p:spPr>
        <p:txBody>
          <a:bodyPr wrap="square">
            <a:spAutoFit/>
          </a:bodyPr>
          <a:lstStyle/>
          <a:p>
            <a:pPr marL="0" marR="0" lvl="0" indent="0" algn="ctr"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Establish platform engineering “product team”</a:t>
            </a:r>
          </a:p>
        </p:txBody>
      </p:sp>
      <p:grpSp>
        <p:nvGrpSpPr>
          <p:cNvPr id="74" name="Group 73">
            <a:extLst>
              <a:ext uri="{FF2B5EF4-FFF2-40B4-BE49-F238E27FC236}">
                <a16:creationId xmlns:a16="http://schemas.microsoft.com/office/drawing/2014/main" id="{D2B4C0A8-CB70-4573-B42C-7B7458BFBB02}"/>
              </a:ext>
              <a:ext uri="{C183D7F6-B498-43B3-948B-1728B52AA6E4}">
                <adec:decorative xmlns:adec="http://schemas.microsoft.com/office/drawing/2017/decorative" val="1"/>
              </a:ext>
            </a:extLst>
          </p:cNvPr>
          <p:cNvGrpSpPr/>
          <p:nvPr/>
        </p:nvGrpSpPr>
        <p:grpSpPr>
          <a:xfrm>
            <a:off x="588263" y="2019300"/>
            <a:ext cx="11268774" cy="4249738"/>
            <a:chOff x="588263" y="2019300"/>
            <a:chExt cx="11268774" cy="3406140"/>
          </a:xfrm>
        </p:grpSpPr>
        <p:grpSp>
          <p:nvGrpSpPr>
            <p:cNvPr id="69" name="Group 68">
              <a:extLst>
                <a:ext uri="{FF2B5EF4-FFF2-40B4-BE49-F238E27FC236}">
                  <a16:creationId xmlns:a16="http://schemas.microsoft.com/office/drawing/2014/main" id="{7FED8440-94F5-4D1F-B3FB-95369ECBD250}"/>
                </a:ext>
              </a:extLst>
            </p:cNvPr>
            <p:cNvGrpSpPr/>
            <p:nvPr/>
          </p:nvGrpSpPr>
          <p:grpSpPr>
            <a:xfrm>
              <a:off x="588263" y="2019300"/>
              <a:ext cx="11268774" cy="1658620"/>
              <a:chOff x="588263" y="2019300"/>
              <a:chExt cx="12975337" cy="1658620"/>
            </a:xfrm>
          </p:grpSpPr>
          <p:sp>
            <p:nvSpPr>
              <p:cNvPr id="57" name="Rounded Rectangle 14">
                <a:extLst>
                  <a:ext uri="{FF2B5EF4-FFF2-40B4-BE49-F238E27FC236}">
                    <a16:creationId xmlns:a16="http://schemas.microsoft.com/office/drawing/2014/main" id="{FDBA7679-CE8F-46AA-BCBA-CB0EA5AAAECD}"/>
                  </a:ext>
                </a:extLst>
              </p:cNvPr>
              <p:cNvSpPr/>
              <p:nvPr/>
            </p:nvSpPr>
            <p:spPr bwMode="auto">
              <a:xfrm>
                <a:off x="588263" y="2019300"/>
                <a:ext cx="4268217" cy="165862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7" name="Rounded Rectangle 14">
                <a:extLst>
                  <a:ext uri="{FF2B5EF4-FFF2-40B4-BE49-F238E27FC236}">
                    <a16:creationId xmlns:a16="http://schemas.microsoft.com/office/drawing/2014/main" id="{464E3C05-81F1-45F2-A109-707422CA1346}"/>
                  </a:ext>
                </a:extLst>
              </p:cNvPr>
              <p:cNvSpPr/>
              <p:nvPr/>
            </p:nvSpPr>
            <p:spPr bwMode="auto">
              <a:xfrm>
                <a:off x="4941823" y="2019300"/>
                <a:ext cx="4268217" cy="165862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8" name="Rounded Rectangle 14">
                <a:extLst>
                  <a:ext uri="{FF2B5EF4-FFF2-40B4-BE49-F238E27FC236}">
                    <a16:creationId xmlns:a16="http://schemas.microsoft.com/office/drawing/2014/main" id="{B15DFEE3-9E46-43EF-AD63-186371856B63}"/>
                  </a:ext>
                </a:extLst>
              </p:cNvPr>
              <p:cNvSpPr/>
              <p:nvPr/>
            </p:nvSpPr>
            <p:spPr bwMode="auto">
              <a:xfrm>
                <a:off x="9295383" y="2019300"/>
                <a:ext cx="4268217" cy="165862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70" name="Group 69">
              <a:extLst>
                <a:ext uri="{FF2B5EF4-FFF2-40B4-BE49-F238E27FC236}">
                  <a16:creationId xmlns:a16="http://schemas.microsoft.com/office/drawing/2014/main" id="{A058C054-6937-4F2D-A427-4DDAE17AAA07}"/>
                </a:ext>
              </a:extLst>
            </p:cNvPr>
            <p:cNvGrpSpPr/>
            <p:nvPr/>
          </p:nvGrpSpPr>
          <p:grpSpPr>
            <a:xfrm>
              <a:off x="588263" y="3766820"/>
              <a:ext cx="11268774" cy="1658620"/>
              <a:chOff x="588263" y="2019300"/>
              <a:chExt cx="12975337" cy="1658620"/>
            </a:xfrm>
          </p:grpSpPr>
          <p:sp>
            <p:nvSpPr>
              <p:cNvPr id="71" name="Rounded Rectangle 14">
                <a:extLst>
                  <a:ext uri="{FF2B5EF4-FFF2-40B4-BE49-F238E27FC236}">
                    <a16:creationId xmlns:a16="http://schemas.microsoft.com/office/drawing/2014/main" id="{068B3748-C60B-4EA5-9285-339C6E5299EF}"/>
                  </a:ext>
                </a:extLst>
              </p:cNvPr>
              <p:cNvSpPr/>
              <p:nvPr/>
            </p:nvSpPr>
            <p:spPr bwMode="auto">
              <a:xfrm>
                <a:off x="588263" y="2019300"/>
                <a:ext cx="4268217" cy="165862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2" name="Rounded Rectangle 14">
                <a:extLst>
                  <a:ext uri="{FF2B5EF4-FFF2-40B4-BE49-F238E27FC236}">
                    <a16:creationId xmlns:a16="http://schemas.microsoft.com/office/drawing/2014/main" id="{2255E950-556A-4A9D-942F-43EAB7165716}"/>
                  </a:ext>
                </a:extLst>
              </p:cNvPr>
              <p:cNvSpPr/>
              <p:nvPr/>
            </p:nvSpPr>
            <p:spPr bwMode="auto">
              <a:xfrm>
                <a:off x="4941823" y="2019300"/>
                <a:ext cx="4268217" cy="165862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3" name="Rounded Rectangle 14">
                <a:extLst>
                  <a:ext uri="{FF2B5EF4-FFF2-40B4-BE49-F238E27FC236}">
                    <a16:creationId xmlns:a16="http://schemas.microsoft.com/office/drawing/2014/main" id="{364EE543-1DF0-47A6-BBB0-9256069B7579}"/>
                  </a:ext>
                </a:extLst>
              </p:cNvPr>
              <p:cNvSpPr/>
              <p:nvPr/>
            </p:nvSpPr>
            <p:spPr bwMode="auto">
              <a:xfrm>
                <a:off x="9295383" y="2019300"/>
                <a:ext cx="4268217" cy="165862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75" name="TextBox 74">
            <a:extLst>
              <a:ext uri="{FF2B5EF4-FFF2-40B4-BE49-F238E27FC236}">
                <a16:creationId xmlns:a16="http://schemas.microsoft.com/office/drawing/2014/main" id="{5BA96066-F56A-4387-9A8E-21D4EDCBA5A2}"/>
              </a:ext>
            </a:extLst>
          </p:cNvPr>
          <p:cNvSpPr txBox="1"/>
          <p:nvPr/>
        </p:nvSpPr>
        <p:spPr>
          <a:xfrm>
            <a:off x="4522469" y="2193300"/>
            <a:ext cx="3547253" cy="318870"/>
          </a:xfrm>
          <a:prstGeom prst="rect">
            <a:avLst/>
          </a:prstGeom>
          <a:noFill/>
        </p:spPr>
        <p:txBody>
          <a:bodyPr wrap="square">
            <a:spAutoFit/>
          </a:bodyPr>
          <a:lstStyle/>
          <a:p>
            <a:pPr marL="0" marR="0" lvl="0" indent="0" algn="ctr"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Inventory &amp; centralization</a:t>
            </a:r>
          </a:p>
        </p:txBody>
      </p:sp>
      <p:sp>
        <p:nvSpPr>
          <p:cNvPr id="76" name="TextBox 75">
            <a:extLst>
              <a:ext uri="{FF2B5EF4-FFF2-40B4-BE49-F238E27FC236}">
                <a16:creationId xmlns:a16="http://schemas.microsoft.com/office/drawing/2014/main" id="{7FF104C1-EEA9-45A4-99CB-53BD9D7003EC}"/>
              </a:ext>
            </a:extLst>
          </p:cNvPr>
          <p:cNvSpPr txBox="1"/>
          <p:nvPr/>
        </p:nvSpPr>
        <p:spPr>
          <a:xfrm>
            <a:off x="8291830" y="2193300"/>
            <a:ext cx="3565208" cy="318870"/>
          </a:xfrm>
          <a:prstGeom prst="rect">
            <a:avLst/>
          </a:prstGeom>
          <a:noFill/>
        </p:spPr>
        <p:txBody>
          <a:bodyPr wrap="square">
            <a:spAutoFit/>
          </a:bodyPr>
          <a:lstStyle/>
          <a:p>
            <a:pPr marL="0" marR="0" lvl="0" indent="0" algn="ctr"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Automate ”high toil” areas</a:t>
            </a:r>
          </a:p>
        </p:txBody>
      </p:sp>
      <p:sp>
        <p:nvSpPr>
          <p:cNvPr id="77" name="TextBox 76">
            <a:extLst>
              <a:ext uri="{FF2B5EF4-FFF2-40B4-BE49-F238E27FC236}">
                <a16:creationId xmlns:a16="http://schemas.microsoft.com/office/drawing/2014/main" id="{59BF58D5-D7BC-4390-91B6-8B37EBBBFF9A}"/>
              </a:ext>
            </a:extLst>
          </p:cNvPr>
          <p:cNvSpPr txBox="1"/>
          <p:nvPr/>
        </p:nvSpPr>
        <p:spPr>
          <a:xfrm>
            <a:off x="713740" y="4347220"/>
            <a:ext cx="3548380" cy="318870"/>
          </a:xfrm>
          <a:prstGeom prst="rect">
            <a:avLst/>
          </a:prstGeom>
          <a:noFill/>
        </p:spPr>
        <p:txBody>
          <a:bodyPr wrap="square">
            <a:spAutoFit/>
          </a:bodyPr>
          <a:lstStyle/>
          <a:p>
            <a:pPr marL="0" marR="0" lvl="0" indent="0" algn="ctr"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Blaze paved paths</a:t>
            </a:r>
          </a:p>
        </p:txBody>
      </p:sp>
      <p:sp>
        <p:nvSpPr>
          <p:cNvPr id="78" name="TextBox 77">
            <a:extLst>
              <a:ext uri="{FF2B5EF4-FFF2-40B4-BE49-F238E27FC236}">
                <a16:creationId xmlns:a16="http://schemas.microsoft.com/office/drawing/2014/main" id="{5581B356-2DB8-402A-BBA4-9AC06EFE3E22}"/>
              </a:ext>
            </a:extLst>
          </p:cNvPr>
          <p:cNvSpPr txBox="1"/>
          <p:nvPr/>
        </p:nvSpPr>
        <p:spPr>
          <a:xfrm>
            <a:off x="4522470" y="4347220"/>
            <a:ext cx="3511030" cy="771943"/>
          </a:xfrm>
          <a:prstGeom prst="rect">
            <a:avLst/>
          </a:prstGeom>
          <a:noFill/>
        </p:spPr>
        <p:txBody>
          <a:bodyPr wrap="square">
            <a:spAutoFit/>
          </a:bodyPr>
          <a:lstStyle/>
          <a:p>
            <a:pPr marL="0" marR="0" lvl="0" indent="0" algn="ctr"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Deploy environments </a:t>
            </a:r>
            <a:br>
              <a:rPr kumimoji="0" lang="en-US" sz="16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br>
            <a:r>
              <a:rPr kumimoji="0" lang="en-US" sz="16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as a service</a:t>
            </a:r>
          </a:p>
          <a:p>
            <a:pPr marL="0" marR="0" lvl="0" indent="0" algn="ctr" defTabSz="914400" rtl="0" eaLnBrk="1" fontAlgn="auto" latinLnBrk="0" hangingPunct="1">
              <a:lnSpc>
                <a:spcPct val="91911"/>
              </a:lnSpc>
              <a:spcBef>
                <a:spcPts val="0"/>
              </a:spcBef>
              <a:spcAft>
                <a:spcPts val="0"/>
              </a:spcAft>
              <a:buClrTx/>
              <a:buSzTx/>
              <a:buFontTx/>
              <a:buNone/>
              <a:tabLst/>
              <a:defRPr/>
            </a:pPr>
            <a:endParaRPr kumimoji="0" lang="en-US" sz="16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endParaRPr>
          </a:p>
        </p:txBody>
      </p:sp>
      <p:sp>
        <p:nvSpPr>
          <p:cNvPr id="79" name="TextBox 78">
            <a:extLst>
              <a:ext uri="{FF2B5EF4-FFF2-40B4-BE49-F238E27FC236}">
                <a16:creationId xmlns:a16="http://schemas.microsoft.com/office/drawing/2014/main" id="{C82165D4-4629-4A30-A0C7-64BF009813D3}"/>
              </a:ext>
            </a:extLst>
          </p:cNvPr>
          <p:cNvSpPr txBox="1"/>
          <p:nvPr/>
        </p:nvSpPr>
        <p:spPr>
          <a:xfrm>
            <a:off x="8291830" y="4347220"/>
            <a:ext cx="3565208" cy="545406"/>
          </a:xfrm>
          <a:prstGeom prst="rect">
            <a:avLst/>
          </a:prstGeom>
          <a:noFill/>
        </p:spPr>
        <p:txBody>
          <a:bodyPr wrap="square">
            <a:spAutoFit/>
          </a:bodyPr>
          <a:lstStyle/>
          <a:p>
            <a:pPr marL="0" marR="0" lvl="0" indent="0" algn="ctr"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Optimize self-service developer experiences</a:t>
            </a:r>
          </a:p>
        </p:txBody>
      </p:sp>
      <p:sp>
        <p:nvSpPr>
          <p:cNvPr id="80" name="TextBox 79">
            <a:extLst>
              <a:ext uri="{FF2B5EF4-FFF2-40B4-BE49-F238E27FC236}">
                <a16:creationId xmlns:a16="http://schemas.microsoft.com/office/drawing/2014/main" id="{127041D8-8868-4746-84C3-E731928CE257}"/>
              </a:ext>
            </a:extLst>
          </p:cNvPr>
          <p:cNvSpPr txBox="1"/>
          <p:nvPr/>
        </p:nvSpPr>
        <p:spPr>
          <a:xfrm>
            <a:off x="728980" y="2729893"/>
            <a:ext cx="3355340" cy="985334"/>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a:ea typeface="+mn-ea"/>
                <a:cs typeface="+mn-cs"/>
              </a:rPr>
              <a:t>Create a dedicated product team, which could be virtual, responsible for working across the organization to create a self-service developer platform.</a:t>
            </a:r>
          </a:p>
        </p:txBody>
      </p:sp>
      <p:sp>
        <p:nvSpPr>
          <p:cNvPr id="81" name="TextBox 80">
            <a:extLst>
              <a:ext uri="{FF2B5EF4-FFF2-40B4-BE49-F238E27FC236}">
                <a16:creationId xmlns:a16="http://schemas.microsoft.com/office/drawing/2014/main" id="{7CBCAE93-A0DA-46AF-BD31-AF0FA4A095AF}"/>
              </a:ext>
            </a:extLst>
          </p:cNvPr>
          <p:cNvSpPr txBox="1"/>
          <p:nvPr/>
        </p:nvSpPr>
        <p:spPr>
          <a:xfrm>
            <a:off x="4522468" y="2729893"/>
            <a:ext cx="3547253" cy="1213409"/>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a:ea typeface="+mn-ea"/>
                <a:cs typeface="+mn-cs"/>
              </a:rPr>
              <a:t>Perform an inventory of existing tools, engineering systems, and application platforms. Evaluate usage to determine where to invest and candidates for deprecation. Begin centralizing and reducing redundancy.</a:t>
            </a:r>
          </a:p>
        </p:txBody>
      </p:sp>
      <p:sp>
        <p:nvSpPr>
          <p:cNvPr id="82" name="TextBox 81">
            <a:extLst>
              <a:ext uri="{FF2B5EF4-FFF2-40B4-BE49-F238E27FC236}">
                <a16:creationId xmlns:a16="http://schemas.microsoft.com/office/drawing/2014/main" id="{DE450778-ACE8-424B-B747-A2F891E3F875}"/>
              </a:ext>
            </a:extLst>
          </p:cNvPr>
          <p:cNvSpPr txBox="1"/>
          <p:nvPr/>
        </p:nvSpPr>
        <p:spPr>
          <a:xfrm>
            <a:off x="8291830" y="2729893"/>
            <a:ext cx="3355340" cy="757259"/>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a:ea typeface="+mn-ea"/>
                <a:cs typeface="+mn-cs"/>
              </a:rPr>
              <a:t>Identify areas of high developer toil and automate them. These may be areas of “human in the loop” processes, etc.</a:t>
            </a:r>
          </a:p>
        </p:txBody>
      </p:sp>
      <p:sp>
        <p:nvSpPr>
          <p:cNvPr id="83" name="TextBox 82">
            <a:extLst>
              <a:ext uri="{FF2B5EF4-FFF2-40B4-BE49-F238E27FC236}">
                <a16:creationId xmlns:a16="http://schemas.microsoft.com/office/drawing/2014/main" id="{FD2A846F-742F-4089-BD4E-F1C4EF936949}"/>
              </a:ext>
            </a:extLst>
          </p:cNvPr>
          <p:cNvSpPr txBox="1"/>
          <p:nvPr/>
        </p:nvSpPr>
        <p:spPr>
          <a:xfrm>
            <a:off x="728980" y="4861682"/>
            <a:ext cx="3355340" cy="985334"/>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a:ea typeface="+mn-ea"/>
                <a:cs typeface="+mn-cs"/>
              </a:rPr>
              <a:t>Use templates to create “paved paths” that help developers “fall into the pit of success” by easily following organizational </a:t>
            </a:r>
            <a:br>
              <a:rPr kumimoji="0" lang="en-US" sz="1300" b="0" i="0" u="none" strike="noStrike" kern="1200" cap="none" spc="0" normalizeH="0" baseline="0" noProof="0">
                <a:ln>
                  <a:noFill/>
                </a:ln>
                <a:solidFill>
                  <a:srgbClr val="FFFFFF"/>
                </a:solidFill>
                <a:effectLst/>
                <a:uLnTx/>
                <a:uFillTx/>
                <a:latin typeface="Segoe UI"/>
                <a:ea typeface="+mn-ea"/>
                <a:cs typeface="+mn-cs"/>
              </a:rPr>
            </a:br>
            <a:r>
              <a:rPr kumimoji="0" lang="en-US" sz="1300" b="0" i="0" u="none" strike="noStrike" kern="1200" cap="none" spc="0" normalizeH="0" baseline="0" noProof="0">
                <a:ln>
                  <a:noFill/>
                </a:ln>
                <a:solidFill>
                  <a:srgbClr val="FFFFFF"/>
                </a:solidFill>
                <a:effectLst/>
                <a:uLnTx/>
                <a:uFillTx/>
                <a:latin typeface="Segoe UI"/>
                <a:ea typeface="+mn-ea"/>
                <a:cs typeface="+mn-cs"/>
              </a:rPr>
              <a:t>best practices.</a:t>
            </a:r>
          </a:p>
        </p:txBody>
      </p:sp>
      <p:sp>
        <p:nvSpPr>
          <p:cNvPr id="84" name="TextBox 83">
            <a:extLst>
              <a:ext uri="{FF2B5EF4-FFF2-40B4-BE49-F238E27FC236}">
                <a16:creationId xmlns:a16="http://schemas.microsoft.com/office/drawing/2014/main" id="{165A9A5A-8051-4C55-A3D7-3B55A4449885}"/>
              </a:ext>
            </a:extLst>
          </p:cNvPr>
          <p:cNvSpPr txBox="1"/>
          <p:nvPr/>
        </p:nvSpPr>
        <p:spPr>
          <a:xfrm>
            <a:off x="4528820" y="4861682"/>
            <a:ext cx="3578860" cy="985334"/>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a:ea typeface="+mn-ea"/>
                <a:cs typeface="+mn-cs"/>
              </a:rPr>
              <a:t>Develop guardrails and ensure separation of concerns security, e.g. leverage techniques for “on-behalf-of” infrastructure provisioning to prevent over privileged access.</a:t>
            </a:r>
          </a:p>
        </p:txBody>
      </p:sp>
      <p:sp>
        <p:nvSpPr>
          <p:cNvPr id="85" name="TextBox 84">
            <a:extLst>
              <a:ext uri="{FF2B5EF4-FFF2-40B4-BE49-F238E27FC236}">
                <a16:creationId xmlns:a16="http://schemas.microsoft.com/office/drawing/2014/main" id="{38FCFC02-44FD-486C-BDE9-F78E2E210A65}"/>
              </a:ext>
            </a:extLst>
          </p:cNvPr>
          <p:cNvSpPr txBox="1"/>
          <p:nvPr/>
        </p:nvSpPr>
        <p:spPr>
          <a:xfrm>
            <a:off x="8480351" y="4861682"/>
            <a:ext cx="2978298" cy="985334"/>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a:ea typeface="+mn-ea"/>
                <a:cs typeface="+mn-cs"/>
              </a:rPr>
              <a:t>Create self-service with guardrails that are easy to consume, secure and are compliant by design. Platform is offered as a “product”. </a:t>
            </a:r>
          </a:p>
        </p:txBody>
      </p:sp>
      <p:pic>
        <p:nvPicPr>
          <p:cNvPr id="3" name="Picture 2" descr="A logo on a black background&#10;&#10;Description automatically generated">
            <a:extLst>
              <a:ext uri="{FF2B5EF4-FFF2-40B4-BE49-F238E27FC236}">
                <a16:creationId xmlns:a16="http://schemas.microsoft.com/office/drawing/2014/main" id="{A053A1A4-0C2F-04AF-F19F-F756B8F17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14554"/>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7205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5" name="Parallelogram 34"/>
          <p:cNvSpPr/>
          <p:nvPr/>
        </p:nvSpPr>
        <p:spPr bwMode="auto">
          <a:xfrm>
            <a:off x="1515089" y="599599"/>
            <a:ext cx="3783102" cy="3102298"/>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1278940"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rotWithShape="1">
          <a:blip r:embed="rId3" cstate="print">
            <a:alphaModFix amt="50000"/>
            <a:extLst>
              <a:ext uri="{28A0092B-C50C-407E-A947-70E740481C1C}">
                <a14:useLocalDpi xmlns:a14="http://schemas.microsoft.com/office/drawing/2010/main"/>
              </a:ext>
            </a:extLst>
          </a:blip>
          <a:srcRect/>
          <a:stretch/>
        </p:blipFill>
        <p:spPr>
          <a:xfrm>
            <a:off x="1289560" y="2539778"/>
            <a:ext cx="3088748" cy="3105546"/>
          </a:xfrm>
          <a:prstGeom prst="rect">
            <a:avLst/>
          </a:prstGeom>
        </p:spPr>
      </p:pic>
      <p:sp>
        <p:nvSpPr>
          <p:cNvPr id="19" name="Rectangle 18"/>
          <p:cNvSpPr/>
          <p:nvPr/>
        </p:nvSpPr>
        <p:spPr bwMode="auto">
          <a:xfrm>
            <a:off x="4535503"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7801547"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4535501" y="2539778"/>
            <a:ext cx="3111513" cy="3111513"/>
          </a:xfrm>
          <a:prstGeom prst="rect">
            <a:avLst/>
          </a:prstGeom>
          <a:blipFill>
            <a:blip r:embed="rId4" cstate="print">
              <a:alphaModFix amt="55000"/>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p:cNvPicPr>
            <a:picLocks noChangeAspect="1"/>
          </p:cNvPicPr>
          <p:nvPr/>
        </p:nvPicPr>
        <p:blipFill rotWithShape="1">
          <a:blip r:embed="rId5" cstate="print">
            <a:alphaModFix amt="45000"/>
            <a:extLst>
              <a:ext uri="{28A0092B-C50C-407E-A947-70E740481C1C}">
                <a14:useLocalDpi xmlns:a14="http://schemas.microsoft.com/office/drawing/2010/main"/>
              </a:ext>
            </a:extLst>
          </a:blip>
          <a:srcRect/>
          <a:stretch/>
        </p:blipFill>
        <p:spPr>
          <a:xfrm>
            <a:off x="7801547" y="2539778"/>
            <a:ext cx="3111513" cy="3111513"/>
          </a:xfrm>
          <a:prstGeom prst="rect">
            <a:avLst/>
          </a:prstGeom>
        </p:spPr>
      </p:pic>
      <p:sp>
        <p:nvSpPr>
          <p:cNvPr id="28" name="Rectangle 27"/>
          <p:cNvSpPr/>
          <p:nvPr/>
        </p:nvSpPr>
        <p:spPr bwMode="auto">
          <a:xfrm>
            <a:off x="1278940" y="2539778"/>
            <a:ext cx="3111513" cy="3111513"/>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4534524" y="2539778"/>
            <a:ext cx="3111513" cy="3111513"/>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7790108" y="2539778"/>
            <a:ext cx="3111513" cy="3111513"/>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6">
            <a:extLst>
              <a:ext uri="{FF2B5EF4-FFF2-40B4-BE49-F238E27FC236}">
                <a16:creationId xmlns:a16="http://schemas.microsoft.com/office/drawing/2014/main" id="{34B655BA-10A4-4A57-89DB-CFFBE1CA1E33}"/>
              </a:ext>
            </a:extLst>
          </p:cNvPr>
          <p:cNvSpPr txBox="1">
            <a:spLocks/>
          </p:cNvSpPr>
          <p:nvPr/>
        </p:nvSpPr>
        <p:spPr>
          <a:xfrm>
            <a:off x="1780135" y="3688175"/>
            <a:ext cx="2109124" cy="81471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r>
              <a:rPr lang="en-US" sz="2000" b="0">
                <a:solidFill>
                  <a:schemeClr val="bg1"/>
                </a:solidFill>
              </a:rPr>
              <a:t>Adopting a </a:t>
            </a:r>
            <a:br>
              <a:rPr lang="en-US" sz="2000" b="0">
                <a:solidFill>
                  <a:schemeClr val="bg1"/>
                </a:solidFill>
              </a:rPr>
            </a:br>
            <a:r>
              <a:rPr lang="en-US" sz="2000" b="0">
                <a:solidFill>
                  <a:schemeClr val="bg1"/>
                </a:solidFill>
              </a:rPr>
              <a:t>growth mindset</a:t>
            </a:r>
          </a:p>
        </p:txBody>
      </p:sp>
      <p:sp>
        <p:nvSpPr>
          <p:cNvPr id="45" name="Title 6">
            <a:extLst>
              <a:ext uri="{FF2B5EF4-FFF2-40B4-BE49-F238E27FC236}">
                <a16:creationId xmlns:a16="http://schemas.microsoft.com/office/drawing/2014/main" id="{34B655BA-10A4-4A57-89DB-CFFBE1CA1E33}"/>
              </a:ext>
            </a:extLst>
          </p:cNvPr>
          <p:cNvSpPr txBox="1">
            <a:spLocks/>
          </p:cNvSpPr>
          <p:nvPr/>
        </p:nvSpPr>
        <p:spPr>
          <a:xfrm>
            <a:off x="4783756" y="3688175"/>
            <a:ext cx="2635144" cy="81471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r>
              <a:rPr lang="en-US" sz="2000" b="0">
                <a:solidFill>
                  <a:schemeClr val="bg1"/>
                </a:solidFill>
              </a:rPr>
              <a:t>Creating a culture of customer obsession</a:t>
            </a:r>
          </a:p>
        </p:txBody>
      </p:sp>
      <p:sp>
        <p:nvSpPr>
          <p:cNvPr id="46" name="Title 6">
            <a:extLst>
              <a:ext uri="{FF2B5EF4-FFF2-40B4-BE49-F238E27FC236}">
                <a16:creationId xmlns:a16="http://schemas.microsoft.com/office/drawing/2014/main" id="{34B655BA-10A4-4A57-89DB-CFFBE1CA1E33}"/>
              </a:ext>
            </a:extLst>
          </p:cNvPr>
          <p:cNvSpPr txBox="1">
            <a:spLocks/>
          </p:cNvSpPr>
          <p:nvPr/>
        </p:nvSpPr>
        <p:spPr>
          <a:xfrm>
            <a:off x="8110599" y="3688175"/>
            <a:ext cx="2474246" cy="81471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r>
              <a:rPr lang="en-US" sz="2000" b="0">
                <a:solidFill>
                  <a:schemeClr val="bg1"/>
                </a:solidFill>
              </a:rPr>
              <a:t>Aligning to shared objectives</a:t>
            </a:r>
          </a:p>
        </p:txBody>
      </p:sp>
      <p:sp>
        <p:nvSpPr>
          <p:cNvPr id="17" name="Title 6">
            <a:extLst>
              <a:ext uri="{FF2B5EF4-FFF2-40B4-BE49-F238E27FC236}">
                <a16:creationId xmlns:a16="http://schemas.microsoft.com/office/drawing/2014/main" id="{34B655BA-10A4-4A57-89DB-CFFBE1CA1E33}"/>
              </a:ext>
            </a:extLst>
          </p:cNvPr>
          <p:cNvSpPr txBox="1">
            <a:spLocks/>
          </p:cNvSpPr>
          <p:nvPr/>
        </p:nvSpPr>
        <p:spPr>
          <a:xfrm>
            <a:off x="2804847" y="1243569"/>
            <a:ext cx="6582306" cy="518147"/>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3600">
                <a:solidFill>
                  <a:schemeClr val="bg1"/>
                </a:solidFill>
                <a:cs typeface="Segoe UI"/>
              </a:rPr>
              <a:t>Here’s how Microsoft builds apps of the future</a:t>
            </a:r>
            <a:endParaRPr lang="en-US" sz="3600">
              <a:solidFill>
                <a:schemeClr val="bg1"/>
              </a:solidFill>
            </a:endParaRPr>
          </a:p>
        </p:txBody>
      </p:sp>
      <p:sp>
        <p:nvSpPr>
          <p:cNvPr id="22" name="TextBox 21">
            <a:extLst>
              <a:ext uri="{FF2B5EF4-FFF2-40B4-BE49-F238E27FC236}">
                <a16:creationId xmlns:a16="http://schemas.microsoft.com/office/drawing/2014/main" id="{841C249D-FB1F-C28C-F918-A2DBDA9A57E2}"/>
              </a:ext>
            </a:extLst>
          </p:cNvPr>
          <p:cNvSpPr txBox="1"/>
          <p:nvPr/>
        </p:nvSpPr>
        <p:spPr>
          <a:xfrm>
            <a:off x="0" y="6073735"/>
            <a:ext cx="12192000" cy="369332"/>
          </a:xfrm>
          <a:prstGeom prst="rect">
            <a:avLst/>
          </a:prstGeom>
          <a:noFill/>
        </p:spPr>
        <p:txBody>
          <a:bodyPr wrap="square">
            <a:spAutoFit/>
          </a:bodyPr>
          <a:lstStyle/>
          <a:p>
            <a:pPr algn="ctr"/>
            <a:r>
              <a:rPr lang="en-US">
                <a:hlinkClick r:id="rId6"/>
              </a:rPr>
              <a:t>https://careers.microsoft.com/us/en/culture</a:t>
            </a:r>
            <a:r>
              <a:rPr lang="en-US"/>
              <a:t> </a:t>
            </a:r>
          </a:p>
        </p:txBody>
      </p:sp>
    </p:spTree>
    <p:extLst>
      <p:ext uri="{BB962C8B-B14F-4D97-AF65-F5344CB8AC3E}">
        <p14:creationId xmlns:p14="http://schemas.microsoft.com/office/powerpoint/2010/main" val="1656131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p:cNvSpPr/>
          <p:nvPr/>
        </p:nvSpPr>
        <p:spPr bwMode="auto">
          <a:xfrm>
            <a:off x="7912817" y="0"/>
            <a:ext cx="4281236"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11" name="Parallelogram 10"/>
          <p:cNvSpPr/>
          <p:nvPr/>
        </p:nvSpPr>
        <p:spPr bwMode="auto">
          <a:xfrm>
            <a:off x="6108454" y="1932934"/>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rotWithShape="1">
          <a:blip r:embed="rId3" cstate="print">
            <a:alphaModFix amt="10000"/>
            <a:extLst>
              <a:ext uri="{28A0092B-C50C-407E-A947-70E740481C1C}">
                <a14:useLocalDpi xmlns:a14="http://schemas.microsoft.com/office/drawing/2010/main"/>
              </a:ext>
            </a:extLst>
          </a:blip>
          <a:srcRect/>
          <a:stretch/>
        </p:blipFill>
        <p:spPr>
          <a:xfrm>
            <a:off x="7912817" y="0"/>
            <a:ext cx="4281236" cy="6858000"/>
          </a:xfrm>
          <a:prstGeom prst="rect">
            <a:avLst/>
          </a:prstGeom>
        </p:spPr>
      </p:pic>
      <p:pic>
        <p:nvPicPr>
          <p:cNvPr id="2" name="Picture 1"/>
          <p:cNvPicPr>
            <a:picLocks noChangeAspect="1"/>
          </p:cNvPicPr>
          <p:nvPr/>
        </p:nvPicPr>
        <p:blipFill rotWithShape="1">
          <a:blip r:embed="rId4" cstate="print">
            <a:alphaModFix amt="25000"/>
            <a:extLst>
              <a:ext uri="{28A0092B-C50C-407E-A947-70E740481C1C}">
                <a14:useLocalDpi xmlns:a14="http://schemas.microsoft.com/office/drawing/2010/main"/>
              </a:ext>
            </a:extLst>
          </a:blip>
          <a:srcRect/>
          <a:stretch/>
        </p:blipFill>
        <p:spPr>
          <a:xfrm>
            <a:off x="0" y="0"/>
            <a:ext cx="7912817" cy="6858000"/>
          </a:xfrm>
          <a:prstGeom prst="rect">
            <a:avLst/>
          </a:prstGeom>
        </p:spPr>
      </p:pic>
      <p:sp>
        <p:nvSpPr>
          <p:cNvPr id="26" name="Title 6">
            <a:extLst>
              <a:ext uri="{FF2B5EF4-FFF2-40B4-BE49-F238E27FC236}">
                <a16:creationId xmlns:a16="http://schemas.microsoft.com/office/drawing/2014/main" id="{34B655BA-10A4-4A57-89DB-CFFBE1CA1E33}"/>
              </a:ext>
            </a:extLst>
          </p:cNvPr>
          <p:cNvSpPr txBox="1">
            <a:spLocks/>
          </p:cNvSpPr>
          <p:nvPr/>
        </p:nvSpPr>
        <p:spPr>
          <a:xfrm>
            <a:off x="657107" y="681332"/>
            <a:ext cx="4045522" cy="121872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r>
              <a:rPr lang="en-US" sz="3600" b="0">
                <a:solidFill>
                  <a:schemeClr val="bg1"/>
                </a:solidFill>
              </a:rPr>
              <a:t>Adopting a </a:t>
            </a:r>
            <a:br>
              <a:rPr lang="en-US" sz="3600" b="0">
                <a:solidFill>
                  <a:schemeClr val="bg1"/>
                </a:solidFill>
              </a:rPr>
            </a:br>
            <a:r>
              <a:rPr lang="en-US" sz="3600" b="0">
                <a:solidFill>
                  <a:schemeClr val="bg1"/>
                </a:solidFill>
              </a:rPr>
              <a:t>growth mindset</a:t>
            </a:r>
          </a:p>
        </p:txBody>
      </p:sp>
      <p:sp>
        <p:nvSpPr>
          <p:cNvPr id="27" name="Title 6">
            <a:extLst>
              <a:ext uri="{FF2B5EF4-FFF2-40B4-BE49-F238E27FC236}">
                <a16:creationId xmlns:a16="http://schemas.microsoft.com/office/drawing/2014/main" id="{34B655BA-10A4-4A57-89DB-CFFBE1CA1E33}"/>
              </a:ext>
            </a:extLst>
          </p:cNvPr>
          <p:cNvSpPr txBox="1">
            <a:spLocks/>
          </p:cNvSpPr>
          <p:nvPr/>
        </p:nvSpPr>
        <p:spPr>
          <a:xfrm>
            <a:off x="657106" y="2683983"/>
            <a:ext cx="5601189" cy="39517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100000"/>
              </a:lnSpc>
              <a:spcBef>
                <a:spcPts val="0"/>
              </a:spcBef>
              <a:spcAft>
                <a:spcPts val="0"/>
              </a:spcAft>
              <a:buClr>
                <a:srgbClr val="24292E"/>
              </a:buClr>
              <a:buSzPts val="3000"/>
              <a:buFontTx/>
              <a:buNone/>
              <a:tabLst/>
              <a:defRPr/>
            </a:pPr>
            <a:r>
              <a:rPr kumimoji="0" lang="en-US" sz="2000" b="0" i="0" u="none" strike="noStrike" kern="1200" cap="none" spc="-50" normalizeH="0" baseline="0" noProof="0">
                <a:ln w="3175">
                  <a:noFill/>
                </a:ln>
                <a:solidFill>
                  <a:srgbClr val="5ACBF0"/>
                </a:solidFill>
                <a:effectLst/>
                <a:uLnTx/>
                <a:uFillTx/>
                <a:latin typeface="Segoe UI Semibold"/>
                <a:ea typeface="+mn-ea"/>
                <a:cs typeface="Segoe UI" pitchFamily="34" charset="0"/>
              </a:rPr>
              <a:t>Adopting a growth mindset means:</a:t>
            </a:r>
            <a:endParaRPr kumimoji="0" lang="en-US" sz="2000" b="1" i="0" u="none" strike="noStrike" kern="1200" cap="none" spc="-50" normalizeH="0" baseline="0" noProof="0">
              <a:ln w="3175">
                <a:noFill/>
              </a:ln>
              <a:solidFill>
                <a:srgbClr val="5ACBF0"/>
              </a:solidFill>
              <a:effectLst/>
              <a:uLnTx/>
              <a:uFillTx/>
              <a:latin typeface="Segoe UI"/>
              <a:ea typeface="+mn-ea"/>
              <a:cs typeface="Segoe UI" pitchFamily="34" charset="0"/>
            </a:endParaRPr>
          </a:p>
        </p:txBody>
      </p:sp>
      <p:sp>
        <p:nvSpPr>
          <p:cNvPr id="28" name="Title 6">
            <a:extLst>
              <a:ext uri="{FF2B5EF4-FFF2-40B4-BE49-F238E27FC236}">
                <a16:creationId xmlns:a16="http://schemas.microsoft.com/office/drawing/2014/main" id="{34B655BA-10A4-4A57-89DB-CFFBE1CA1E33}"/>
              </a:ext>
            </a:extLst>
          </p:cNvPr>
          <p:cNvSpPr txBox="1">
            <a:spLocks/>
          </p:cNvSpPr>
          <p:nvPr/>
        </p:nvSpPr>
        <p:spPr>
          <a:xfrm>
            <a:off x="1504081" y="3586061"/>
            <a:ext cx="5442984"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Continually improving vs. proving intelligence</a:t>
            </a:r>
          </a:p>
        </p:txBody>
      </p:sp>
      <p:sp>
        <p:nvSpPr>
          <p:cNvPr id="29" name="Title 6">
            <a:extLst>
              <a:ext uri="{FF2B5EF4-FFF2-40B4-BE49-F238E27FC236}">
                <a16:creationId xmlns:a16="http://schemas.microsoft.com/office/drawing/2014/main" id="{34B655BA-10A4-4A57-89DB-CFFBE1CA1E33}"/>
              </a:ext>
            </a:extLst>
          </p:cNvPr>
          <p:cNvSpPr txBox="1">
            <a:spLocks/>
          </p:cNvSpPr>
          <p:nvPr/>
        </p:nvSpPr>
        <p:spPr>
          <a:xfrm>
            <a:off x="1504081" y="4387645"/>
            <a:ext cx="5442984"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Collective intelligence vs. lone genius</a:t>
            </a:r>
          </a:p>
        </p:txBody>
      </p:sp>
      <p:sp>
        <p:nvSpPr>
          <p:cNvPr id="30" name="Title 6">
            <a:extLst>
              <a:ext uri="{FF2B5EF4-FFF2-40B4-BE49-F238E27FC236}">
                <a16:creationId xmlns:a16="http://schemas.microsoft.com/office/drawing/2014/main" id="{34B655BA-10A4-4A57-89DB-CFFBE1CA1E33}"/>
              </a:ext>
            </a:extLst>
          </p:cNvPr>
          <p:cNvSpPr txBox="1">
            <a:spLocks/>
          </p:cNvSpPr>
          <p:nvPr/>
        </p:nvSpPr>
        <p:spPr>
          <a:xfrm>
            <a:off x="1504081" y="5189230"/>
            <a:ext cx="5442984"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Failure breeds success vs. failure is not an option</a:t>
            </a:r>
          </a:p>
        </p:txBody>
      </p:sp>
      <p:sp>
        <p:nvSpPr>
          <p:cNvPr id="24" name="Rectangle 23">
            <a:extLst>
              <a:ext uri="{FF2B5EF4-FFF2-40B4-BE49-F238E27FC236}">
                <a16:creationId xmlns:a16="http://schemas.microsoft.com/office/drawing/2014/main" id="{378D1F84-EF09-7545-B79F-3D9C91575DDC}"/>
              </a:ext>
            </a:extLst>
          </p:cNvPr>
          <p:cNvSpPr/>
          <p:nvPr/>
        </p:nvSpPr>
        <p:spPr>
          <a:xfrm>
            <a:off x="8481940" y="1548797"/>
            <a:ext cx="3215255" cy="35702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We will be insatiable in our desire to learn from the outside and bring that knowledge into Microsoft, while still innovating to surprise and delight our users.</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Satya Nadella, Microsoft CEO</a:t>
            </a:r>
          </a:p>
        </p:txBody>
      </p:sp>
      <p:pic>
        <p:nvPicPr>
          <p:cNvPr id="25" name="Picture 24"/>
          <p:cNvPicPr>
            <a:picLocks noChangeAspect="1"/>
          </p:cNvPicPr>
          <p:nvPr/>
        </p:nvPicPr>
        <p:blipFill>
          <a:blip r:embed="rId5"/>
          <a:stretch>
            <a:fillRect/>
          </a:stretch>
        </p:blipFill>
        <p:spPr>
          <a:xfrm>
            <a:off x="8590117" y="760035"/>
            <a:ext cx="644459" cy="546639"/>
          </a:xfrm>
          <a:prstGeom prst="rect">
            <a:avLst/>
          </a:prstGeom>
        </p:spPr>
      </p:pic>
      <p:pic>
        <p:nvPicPr>
          <p:cNvPr id="34" name="Picture 3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4711" y="3547069"/>
            <a:ext cx="385024" cy="385022"/>
          </a:xfrm>
          <a:prstGeom prst="rect">
            <a:avLst/>
          </a:prstGeom>
        </p:spPr>
      </p:pic>
      <p:pic>
        <p:nvPicPr>
          <p:cNvPr id="36" name="Picture 3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17867" y="5181898"/>
            <a:ext cx="378710" cy="378710"/>
          </a:xfrm>
          <a:prstGeom prst="rect">
            <a:avLst/>
          </a:prstGeom>
        </p:spPr>
      </p:pic>
      <p:pic>
        <p:nvPicPr>
          <p:cNvPr id="38" name="Picture 3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7920" y="4328967"/>
            <a:ext cx="438604" cy="438602"/>
          </a:xfrm>
          <a:prstGeom prst="rect">
            <a:avLst/>
          </a:prstGeom>
        </p:spPr>
      </p:pic>
      <p:sp>
        <p:nvSpPr>
          <p:cNvPr id="19" name="TextBox 18">
            <a:extLst>
              <a:ext uri="{FF2B5EF4-FFF2-40B4-BE49-F238E27FC236}">
                <a16:creationId xmlns:a16="http://schemas.microsoft.com/office/drawing/2014/main" id="{106C3E26-B50C-7DFD-9335-DA6F95A5EC92}"/>
              </a:ext>
            </a:extLst>
          </p:cNvPr>
          <p:cNvSpPr txBox="1"/>
          <p:nvPr/>
        </p:nvSpPr>
        <p:spPr>
          <a:xfrm>
            <a:off x="657106" y="6207598"/>
            <a:ext cx="8318059" cy="338554"/>
          </a:xfrm>
          <a:prstGeom prst="rect">
            <a:avLst/>
          </a:prstGeom>
          <a:noFill/>
        </p:spPr>
        <p:txBody>
          <a:bodyPr wrap="square">
            <a:spAutoFit/>
          </a:bodyPr>
          <a:lstStyle/>
          <a:p>
            <a:r>
              <a:rPr lang="en-US" sz="1600">
                <a:hlinkClick r:id="rId9"/>
              </a:rPr>
              <a:t>https://docs.microsoft.com/en-us/learn/modules/develop-growth-mindset/</a:t>
            </a:r>
            <a:r>
              <a:rPr lang="en-US" sz="1600"/>
              <a:t> </a:t>
            </a:r>
          </a:p>
        </p:txBody>
      </p:sp>
    </p:spTree>
    <p:extLst>
      <p:ext uri="{BB962C8B-B14F-4D97-AF65-F5344CB8AC3E}">
        <p14:creationId xmlns:p14="http://schemas.microsoft.com/office/powerpoint/2010/main" val="3425440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print">
            <a:alphaModFix amt="20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3" name="Rectangle 22"/>
          <p:cNvSpPr/>
          <p:nvPr/>
        </p:nvSpPr>
        <p:spPr bwMode="auto">
          <a:xfrm>
            <a:off x="7912817" y="0"/>
            <a:ext cx="4281236"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11" name="Parallelogram 10"/>
          <p:cNvSpPr/>
          <p:nvPr/>
        </p:nvSpPr>
        <p:spPr bwMode="auto">
          <a:xfrm>
            <a:off x="6108454" y="1932934"/>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p:cNvPicPr>
            <a:picLocks noChangeAspect="1"/>
          </p:cNvPicPr>
          <p:nvPr/>
        </p:nvPicPr>
        <p:blipFill rotWithShape="1">
          <a:blip r:embed="rId4" cstate="print">
            <a:alphaModFix amt="10000"/>
            <a:extLst>
              <a:ext uri="{28A0092B-C50C-407E-A947-70E740481C1C}">
                <a14:useLocalDpi xmlns:a14="http://schemas.microsoft.com/office/drawing/2010/main"/>
              </a:ext>
            </a:extLst>
          </a:blip>
          <a:srcRect/>
          <a:stretch/>
        </p:blipFill>
        <p:spPr>
          <a:xfrm>
            <a:off x="7910764" y="-1"/>
            <a:ext cx="4281236" cy="6858000"/>
          </a:xfrm>
          <a:prstGeom prst="rect">
            <a:avLst/>
          </a:prstGeom>
        </p:spPr>
      </p:pic>
      <p:sp>
        <p:nvSpPr>
          <p:cNvPr id="26" name="Title 6">
            <a:extLst>
              <a:ext uri="{FF2B5EF4-FFF2-40B4-BE49-F238E27FC236}">
                <a16:creationId xmlns:a16="http://schemas.microsoft.com/office/drawing/2014/main" id="{34B655BA-10A4-4A57-89DB-CFFBE1CA1E33}"/>
              </a:ext>
            </a:extLst>
          </p:cNvPr>
          <p:cNvSpPr txBox="1">
            <a:spLocks/>
          </p:cNvSpPr>
          <p:nvPr/>
        </p:nvSpPr>
        <p:spPr>
          <a:xfrm>
            <a:off x="657107" y="681332"/>
            <a:ext cx="5451347" cy="121872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Creating a culture of customer obsession</a:t>
            </a:r>
          </a:p>
        </p:txBody>
      </p:sp>
      <p:sp>
        <p:nvSpPr>
          <p:cNvPr id="27" name="Title 6">
            <a:extLst>
              <a:ext uri="{FF2B5EF4-FFF2-40B4-BE49-F238E27FC236}">
                <a16:creationId xmlns:a16="http://schemas.microsoft.com/office/drawing/2014/main" id="{34B655BA-10A4-4A57-89DB-CFFBE1CA1E33}"/>
              </a:ext>
            </a:extLst>
          </p:cNvPr>
          <p:cNvSpPr txBox="1">
            <a:spLocks/>
          </p:cNvSpPr>
          <p:nvPr/>
        </p:nvSpPr>
        <p:spPr>
          <a:xfrm>
            <a:off x="657106" y="2683983"/>
            <a:ext cx="5601189" cy="39517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100000"/>
              </a:lnSpc>
              <a:spcBef>
                <a:spcPts val="0"/>
              </a:spcBef>
              <a:spcAft>
                <a:spcPts val="0"/>
              </a:spcAft>
              <a:buClr>
                <a:srgbClr val="24292E"/>
              </a:buClr>
              <a:buSzPts val="3000"/>
              <a:buFontTx/>
              <a:buNone/>
              <a:tabLst/>
              <a:defRPr/>
            </a:pPr>
            <a:r>
              <a:rPr kumimoji="0" lang="en-US" sz="2000" b="0" i="0" u="none" strike="noStrike" kern="1200" cap="none" spc="-50" normalizeH="0" baseline="0" noProof="0">
                <a:ln w="3175">
                  <a:noFill/>
                </a:ln>
                <a:solidFill>
                  <a:srgbClr val="5ACBF0"/>
                </a:solidFill>
                <a:effectLst/>
                <a:uLnTx/>
                <a:uFillTx/>
                <a:latin typeface="Segoe UI Semibold"/>
                <a:ea typeface="+mn-ea"/>
                <a:cs typeface="Segoe UI" pitchFamily="34" charset="0"/>
              </a:rPr>
              <a:t>Becoming customer obsessed means:</a:t>
            </a:r>
            <a:endParaRPr kumimoji="0" lang="en-US" sz="2000" b="1" i="0" u="none" strike="noStrike" kern="1200" cap="none" spc="-50" normalizeH="0" baseline="0" noProof="0">
              <a:ln w="3175">
                <a:noFill/>
              </a:ln>
              <a:solidFill>
                <a:srgbClr val="5ACBF0"/>
              </a:solidFill>
              <a:effectLst/>
              <a:uLnTx/>
              <a:uFillTx/>
              <a:latin typeface="Segoe UI"/>
              <a:ea typeface="+mn-ea"/>
              <a:cs typeface="Segoe UI" pitchFamily="34" charset="0"/>
            </a:endParaRPr>
          </a:p>
        </p:txBody>
      </p:sp>
      <p:sp>
        <p:nvSpPr>
          <p:cNvPr id="28" name="Title 6">
            <a:extLst>
              <a:ext uri="{FF2B5EF4-FFF2-40B4-BE49-F238E27FC236}">
                <a16:creationId xmlns:a16="http://schemas.microsoft.com/office/drawing/2014/main" id="{34B655BA-10A4-4A57-89DB-CFFBE1CA1E33}"/>
              </a:ext>
            </a:extLst>
          </p:cNvPr>
          <p:cNvSpPr txBox="1">
            <a:spLocks/>
          </p:cNvSpPr>
          <p:nvPr/>
        </p:nvSpPr>
        <p:spPr>
          <a:xfrm>
            <a:off x="1504081" y="3586061"/>
            <a:ext cx="582143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Collaborating: Strive for zero distance to customers</a:t>
            </a:r>
          </a:p>
        </p:txBody>
      </p:sp>
      <p:sp>
        <p:nvSpPr>
          <p:cNvPr id="29" name="Title 6">
            <a:extLst>
              <a:ext uri="{FF2B5EF4-FFF2-40B4-BE49-F238E27FC236}">
                <a16:creationId xmlns:a16="http://schemas.microsoft.com/office/drawing/2014/main" id="{34B655BA-10A4-4A57-89DB-CFFBE1CA1E33}"/>
              </a:ext>
            </a:extLst>
          </p:cNvPr>
          <p:cNvSpPr txBox="1">
            <a:spLocks/>
          </p:cNvSpPr>
          <p:nvPr/>
        </p:nvSpPr>
        <p:spPr>
          <a:xfrm>
            <a:off x="1504081" y="4387645"/>
            <a:ext cx="6205014"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Advocating: Prioritize features based on customer impact </a:t>
            </a:r>
          </a:p>
        </p:txBody>
      </p:sp>
      <p:sp>
        <p:nvSpPr>
          <p:cNvPr id="30" name="Title 6">
            <a:extLst>
              <a:ext uri="{FF2B5EF4-FFF2-40B4-BE49-F238E27FC236}">
                <a16:creationId xmlns:a16="http://schemas.microsoft.com/office/drawing/2014/main" id="{34B655BA-10A4-4A57-89DB-CFFBE1CA1E33}"/>
              </a:ext>
            </a:extLst>
          </p:cNvPr>
          <p:cNvSpPr txBox="1">
            <a:spLocks/>
          </p:cNvSpPr>
          <p:nvPr/>
        </p:nvSpPr>
        <p:spPr>
          <a:xfrm>
            <a:off x="1504081" y="5189230"/>
            <a:ext cx="6404630"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Protecting: Establish trust by ensuring security and privacy</a:t>
            </a:r>
          </a:p>
        </p:txBody>
      </p:sp>
      <p:sp>
        <p:nvSpPr>
          <p:cNvPr id="24" name="Rectangle 23">
            <a:extLst>
              <a:ext uri="{FF2B5EF4-FFF2-40B4-BE49-F238E27FC236}">
                <a16:creationId xmlns:a16="http://schemas.microsoft.com/office/drawing/2014/main" id="{378D1F84-EF09-7545-B79F-3D9C91575DDC}"/>
              </a:ext>
            </a:extLst>
          </p:cNvPr>
          <p:cNvSpPr/>
          <p:nvPr/>
        </p:nvSpPr>
        <p:spPr>
          <a:xfrm>
            <a:off x="8481940" y="1548797"/>
            <a:ext cx="3227703" cy="40010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First, we need to obsess about our customers. At the core of our business must be the curiosity and desire to meet a customer’s unarticulated and unmet needs... There is no way to do that unless we absorb with deeper insight and empathy what they need. </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Satya Nadella, Microsoft CEO</a:t>
            </a:r>
          </a:p>
        </p:txBody>
      </p:sp>
      <p:pic>
        <p:nvPicPr>
          <p:cNvPr id="25" name="Picture 24"/>
          <p:cNvPicPr>
            <a:picLocks noChangeAspect="1"/>
          </p:cNvPicPr>
          <p:nvPr/>
        </p:nvPicPr>
        <p:blipFill>
          <a:blip r:embed="rId5"/>
          <a:stretch>
            <a:fillRect/>
          </a:stretch>
        </p:blipFill>
        <p:spPr>
          <a:xfrm>
            <a:off x="8590117" y="760035"/>
            <a:ext cx="644459" cy="546639"/>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24749" y="4369947"/>
            <a:ext cx="397465" cy="397465"/>
          </a:xfrm>
          <a:prstGeom prst="rect">
            <a:avLst/>
          </a:prstGeom>
        </p:spPr>
      </p:pic>
      <p:pic>
        <p:nvPicPr>
          <p:cNvPr id="17" name="Picture 16"/>
          <p:cNvPicPr>
            <a:picLocks noChangeAspect="1"/>
          </p:cNvPicPr>
          <p:nvPr/>
        </p:nvPicPr>
        <p:blipFill>
          <a:blip r:embed="rId7"/>
          <a:stretch>
            <a:fillRect/>
          </a:stretch>
        </p:blipFill>
        <p:spPr>
          <a:xfrm>
            <a:off x="794145" y="5189230"/>
            <a:ext cx="458673" cy="356745"/>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29903" y="3595894"/>
            <a:ext cx="387156" cy="387156"/>
          </a:xfrm>
          <a:prstGeom prst="rect">
            <a:avLst/>
          </a:prstGeom>
        </p:spPr>
      </p:pic>
    </p:spTree>
    <p:extLst>
      <p:ext uri="{BB962C8B-B14F-4D97-AF65-F5344CB8AC3E}">
        <p14:creationId xmlns:p14="http://schemas.microsoft.com/office/powerpoint/2010/main" val="3202344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alphaModFix amt="20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3" name="Rectangle 22"/>
          <p:cNvSpPr/>
          <p:nvPr/>
        </p:nvSpPr>
        <p:spPr bwMode="auto">
          <a:xfrm>
            <a:off x="7912817" y="0"/>
            <a:ext cx="4281236"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11" name="Parallelogram 10"/>
          <p:cNvSpPr/>
          <p:nvPr/>
        </p:nvSpPr>
        <p:spPr bwMode="auto">
          <a:xfrm>
            <a:off x="6108454" y="1932934"/>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rotWithShape="1">
          <a:blip r:embed="rId4" cstate="print">
            <a:alphaModFix amt="10000"/>
            <a:extLst>
              <a:ext uri="{28A0092B-C50C-407E-A947-70E740481C1C}">
                <a14:useLocalDpi xmlns:a14="http://schemas.microsoft.com/office/drawing/2010/main"/>
              </a:ext>
            </a:extLst>
          </a:blip>
          <a:srcRect/>
          <a:stretch/>
        </p:blipFill>
        <p:spPr>
          <a:xfrm>
            <a:off x="7910764" y="0"/>
            <a:ext cx="4281236" cy="6858000"/>
          </a:xfrm>
          <a:prstGeom prst="rect">
            <a:avLst/>
          </a:prstGeom>
        </p:spPr>
      </p:pic>
      <p:sp>
        <p:nvSpPr>
          <p:cNvPr id="26" name="Title 6">
            <a:extLst>
              <a:ext uri="{FF2B5EF4-FFF2-40B4-BE49-F238E27FC236}">
                <a16:creationId xmlns:a16="http://schemas.microsoft.com/office/drawing/2014/main" id="{34B655BA-10A4-4A57-89DB-CFFBE1CA1E33}"/>
              </a:ext>
            </a:extLst>
          </p:cNvPr>
          <p:cNvSpPr txBox="1">
            <a:spLocks/>
          </p:cNvSpPr>
          <p:nvPr/>
        </p:nvSpPr>
        <p:spPr>
          <a:xfrm>
            <a:off x="1533176" y="538977"/>
            <a:ext cx="6105073" cy="121872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Aligning to shared objectives</a:t>
            </a:r>
          </a:p>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 (1ES)</a:t>
            </a:r>
          </a:p>
        </p:txBody>
      </p:sp>
      <p:sp>
        <p:nvSpPr>
          <p:cNvPr id="27" name="Title 6">
            <a:extLst>
              <a:ext uri="{FF2B5EF4-FFF2-40B4-BE49-F238E27FC236}">
                <a16:creationId xmlns:a16="http://schemas.microsoft.com/office/drawing/2014/main" id="{34B655BA-10A4-4A57-89DB-CFFBE1CA1E33}"/>
              </a:ext>
            </a:extLst>
          </p:cNvPr>
          <p:cNvSpPr txBox="1">
            <a:spLocks/>
          </p:cNvSpPr>
          <p:nvPr/>
        </p:nvSpPr>
        <p:spPr>
          <a:xfrm>
            <a:off x="657106" y="2683983"/>
            <a:ext cx="6758107" cy="39517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100000"/>
              </a:lnSpc>
              <a:spcBef>
                <a:spcPts val="0"/>
              </a:spcBef>
              <a:spcAft>
                <a:spcPts val="0"/>
              </a:spcAft>
              <a:buClr>
                <a:srgbClr val="24292E"/>
              </a:buClr>
              <a:buSzPts val="3000"/>
              <a:buFontTx/>
              <a:buNone/>
              <a:tabLst/>
              <a:defRPr/>
            </a:pPr>
            <a:r>
              <a:rPr kumimoji="0" lang="en-US" sz="2000" b="0" i="0" u="none" strike="noStrike" kern="1200" cap="none" spc="-50" normalizeH="0" baseline="0" noProof="0">
                <a:ln w="3175">
                  <a:noFill/>
                </a:ln>
                <a:solidFill>
                  <a:srgbClr val="5ACBF0"/>
                </a:solidFill>
                <a:effectLst/>
                <a:uLnTx/>
                <a:uFillTx/>
                <a:latin typeface="Segoe UI Semibold"/>
                <a:ea typeface="+mn-ea"/>
                <a:cs typeface="Segoe UI" pitchFamily="34" charset="0"/>
              </a:rPr>
              <a:t>Achieve a world-class, company wide engineering system:</a:t>
            </a:r>
            <a:endParaRPr kumimoji="0" lang="en-US" sz="2000" b="1" i="0" u="none" strike="noStrike" kern="1200" cap="none" spc="-50" normalizeH="0" baseline="0" noProof="0">
              <a:ln w="3175">
                <a:noFill/>
              </a:ln>
              <a:solidFill>
                <a:srgbClr val="5ACBF0"/>
              </a:solidFill>
              <a:effectLst/>
              <a:uLnTx/>
              <a:uFillTx/>
              <a:latin typeface="Segoe UI"/>
              <a:ea typeface="+mn-ea"/>
              <a:cs typeface="Segoe UI" pitchFamily="34" charset="0"/>
            </a:endParaRPr>
          </a:p>
        </p:txBody>
      </p:sp>
      <p:sp>
        <p:nvSpPr>
          <p:cNvPr id="28" name="Title 6">
            <a:extLst>
              <a:ext uri="{FF2B5EF4-FFF2-40B4-BE49-F238E27FC236}">
                <a16:creationId xmlns:a16="http://schemas.microsoft.com/office/drawing/2014/main" id="{34B655BA-10A4-4A57-89DB-CFFBE1CA1E33}"/>
              </a:ext>
            </a:extLst>
          </p:cNvPr>
          <p:cNvSpPr txBox="1">
            <a:spLocks/>
          </p:cNvSpPr>
          <p:nvPr/>
        </p:nvSpPr>
        <p:spPr>
          <a:xfrm>
            <a:off x="1504081" y="3586061"/>
            <a:ext cx="521110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Create a community of practice to help drive tooling, culture, and process learnings across the company.</a:t>
            </a:r>
          </a:p>
        </p:txBody>
      </p:sp>
      <p:sp>
        <p:nvSpPr>
          <p:cNvPr id="29" name="Title 6">
            <a:extLst>
              <a:ext uri="{FF2B5EF4-FFF2-40B4-BE49-F238E27FC236}">
                <a16:creationId xmlns:a16="http://schemas.microsoft.com/office/drawing/2014/main" id="{34B655BA-10A4-4A57-89DB-CFFBE1CA1E33}"/>
              </a:ext>
            </a:extLst>
          </p:cNvPr>
          <p:cNvSpPr txBox="1">
            <a:spLocks/>
          </p:cNvSpPr>
          <p:nvPr/>
        </p:nvSpPr>
        <p:spPr>
          <a:xfrm>
            <a:off x="1504081" y="4526130"/>
            <a:ext cx="5346885" cy="58942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Creating integrated and connected services promoting reuse both internally and externally</a:t>
            </a:r>
          </a:p>
        </p:txBody>
      </p:sp>
      <p:sp>
        <p:nvSpPr>
          <p:cNvPr id="30" name="Title 6">
            <a:extLst>
              <a:ext uri="{FF2B5EF4-FFF2-40B4-BE49-F238E27FC236}">
                <a16:creationId xmlns:a16="http://schemas.microsoft.com/office/drawing/2014/main" id="{34B655BA-10A4-4A57-89DB-CFFBE1CA1E33}"/>
              </a:ext>
            </a:extLst>
          </p:cNvPr>
          <p:cNvSpPr txBox="1">
            <a:spLocks/>
          </p:cNvSpPr>
          <p:nvPr/>
        </p:nvSpPr>
        <p:spPr>
          <a:xfrm>
            <a:off x="1504081" y="5426710"/>
            <a:ext cx="440686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Building privacy, security, and accessibility standards into our workflow</a:t>
            </a:r>
          </a:p>
        </p:txBody>
      </p:sp>
      <p:sp>
        <p:nvSpPr>
          <p:cNvPr id="24" name="Rectangle 23">
            <a:extLst>
              <a:ext uri="{FF2B5EF4-FFF2-40B4-BE49-F238E27FC236}">
                <a16:creationId xmlns:a16="http://schemas.microsoft.com/office/drawing/2014/main" id="{378D1F84-EF09-7545-B79F-3D9C91575DDC}"/>
              </a:ext>
            </a:extLst>
          </p:cNvPr>
          <p:cNvSpPr/>
          <p:nvPr/>
        </p:nvSpPr>
        <p:spPr>
          <a:xfrm>
            <a:off x="8481941" y="1548797"/>
            <a:ext cx="3460766" cy="45243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There cannot be a more important thing for engineer, for a product team, than to work on the systems that </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drive productivity. So, I </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would, any day of the week, trade off features for our own productivity. </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 want our best engineers to work on our engineering systems, so that we can come back and build all of the new concepts we want.</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Satya Nadella, Microsoft CEO</a:t>
            </a:r>
          </a:p>
        </p:txBody>
      </p:sp>
      <p:pic>
        <p:nvPicPr>
          <p:cNvPr id="25" name="Picture 24"/>
          <p:cNvPicPr>
            <a:picLocks noChangeAspect="1"/>
          </p:cNvPicPr>
          <p:nvPr/>
        </p:nvPicPr>
        <p:blipFill>
          <a:blip r:embed="rId5"/>
          <a:stretch>
            <a:fillRect/>
          </a:stretch>
        </p:blipFill>
        <p:spPr>
          <a:xfrm>
            <a:off x="8590117" y="760035"/>
            <a:ext cx="644459" cy="54663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9194" y="3658525"/>
            <a:ext cx="442191" cy="442191"/>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13040" y="4650405"/>
            <a:ext cx="454499" cy="340875"/>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34029" y="5527142"/>
            <a:ext cx="412520" cy="412520"/>
          </a:xfrm>
          <a:prstGeom prst="rect">
            <a:avLst/>
          </a:prstGeom>
        </p:spPr>
      </p:pic>
      <p:pic>
        <p:nvPicPr>
          <p:cNvPr id="16" name="Picture 15">
            <a:extLst>
              <a:ext uri="{FF2B5EF4-FFF2-40B4-BE49-F238E27FC236}">
                <a16:creationId xmlns:a16="http://schemas.microsoft.com/office/drawing/2014/main" id="{C55181B7-CF34-40A3-9261-0F46D078FF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8519" y="680967"/>
            <a:ext cx="863540" cy="863540"/>
          </a:xfrm>
          <a:prstGeom prst="rect">
            <a:avLst/>
          </a:prstGeom>
        </p:spPr>
      </p:pic>
    </p:spTree>
    <p:extLst>
      <p:ext uri="{BB962C8B-B14F-4D97-AF65-F5344CB8AC3E}">
        <p14:creationId xmlns:p14="http://schemas.microsoft.com/office/powerpoint/2010/main" val="3188070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25DEA-0B1E-C30D-B181-B7A9796600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9FC762-9274-C732-2862-24A5E9F67EF0}"/>
              </a:ext>
            </a:extLst>
          </p:cNvPr>
          <p:cNvSpPr>
            <a:spLocks noGrp="1"/>
          </p:cNvSpPr>
          <p:nvPr>
            <p:ph type="title"/>
          </p:nvPr>
        </p:nvSpPr>
        <p:spPr>
          <a:xfrm>
            <a:off x="588263" y="457200"/>
            <a:ext cx="11018520" cy="482761"/>
          </a:xfrm>
        </p:spPr>
        <p:txBody>
          <a:bodyPr/>
          <a:lstStyle/>
          <a:p>
            <a:pPr marR="0" lvl="0" indent="0" algn="ctr" fontAlgn="auto">
              <a:spcAft>
                <a:spcPts val="0"/>
              </a:spcAft>
              <a:buClrTx/>
              <a:buSzTx/>
              <a:tabLst/>
              <a:defRPr/>
            </a:pPr>
            <a:r>
              <a:rPr lang="en-US"/>
              <a:t>The three traits of 1ES</a:t>
            </a:r>
          </a:p>
        </p:txBody>
      </p:sp>
      <p:sp>
        <p:nvSpPr>
          <p:cNvPr id="3" name="TextBox 2">
            <a:extLst>
              <a:ext uri="{FF2B5EF4-FFF2-40B4-BE49-F238E27FC236}">
                <a16:creationId xmlns:a16="http://schemas.microsoft.com/office/drawing/2014/main" id="{6F5C543C-2489-113A-8B30-AF8A811B2B1B}"/>
              </a:ext>
            </a:extLst>
          </p:cNvPr>
          <p:cNvSpPr txBox="1"/>
          <p:nvPr/>
        </p:nvSpPr>
        <p:spPr>
          <a:xfrm>
            <a:off x="1233011" y="3476503"/>
            <a:ext cx="2834640" cy="184665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Community across the company to help drive tooling, culture, and process learnings</a:t>
            </a:r>
          </a:p>
        </p:txBody>
      </p:sp>
      <p:sp>
        <p:nvSpPr>
          <p:cNvPr id="4" name="Oval 3">
            <a:extLst>
              <a:ext uri="{FF2B5EF4-FFF2-40B4-BE49-F238E27FC236}">
                <a16:creationId xmlns:a16="http://schemas.microsoft.com/office/drawing/2014/main" id="{AD05A8AB-163F-4923-03BE-4C9C918B2083}"/>
              </a:ext>
              <a:ext uri="{C183D7F6-B498-43B3-948B-1728B52AA6E4}">
                <adec:decorative xmlns:adec="http://schemas.microsoft.com/office/drawing/2017/decorative" val="1"/>
              </a:ext>
            </a:extLst>
          </p:cNvPr>
          <p:cNvSpPr/>
          <p:nvPr/>
        </p:nvSpPr>
        <p:spPr bwMode="auto">
          <a:xfrm>
            <a:off x="2193131" y="2271797"/>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 name="Graphic 19" descr="Icon of a lightbulb">
            <a:extLst>
              <a:ext uri="{FF2B5EF4-FFF2-40B4-BE49-F238E27FC236}">
                <a16:creationId xmlns:a16="http://schemas.microsoft.com/office/drawing/2014/main" id="{F4983CEA-4C42-C9C7-4B40-1086AC0FAF54}"/>
              </a:ext>
              <a:ext uri="{C183D7F6-B498-43B3-948B-1728B52AA6E4}">
                <adec:decorative xmlns:adec="http://schemas.microsoft.com/office/drawing/2017/decorative" val="0"/>
              </a:ext>
            </a:extLst>
          </p:cNvPr>
          <p:cNvSpPr/>
          <p:nvPr/>
        </p:nvSpPr>
        <p:spPr>
          <a:xfrm>
            <a:off x="2500794" y="2522751"/>
            <a:ext cx="299074" cy="41249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32042" y="147618"/>
                </a:lnTo>
                <a:lnTo>
                  <a:pt x="27032" y="125873"/>
                </a:lnTo>
                <a:cubicBezTo>
                  <a:pt x="26926" y="125421"/>
                  <a:pt x="26691" y="125011"/>
                  <a:pt x="26356" y="124692"/>
                </a:cubicBezTo>
                <a:cubicBezTo>
                  <a:pt x="8925" y="108042"/>
                  <a:pt x="0" y="89402"/>
                  <a:pt x="0" y="69047"/>
                </a:cubicBezTo>
                <a:cubicBezTo>
                  <a:pt x="5" y="30912"/>
                  <a:pt x="30921" y="0"/>
                  <a:pt x="69056"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DCB9EDD9-84ED-1BB9-F1EE-E2E09C984634}"/>
              </a:ext>
            </a:extLst>
          </p:cNvPr>
          <p:cNvSpPr txBox="1"/>
          <p:nvPr/>
        </p:nvSpPr>
        <p:spPr>
          <a:xfrm>
            <a:off x="4678680" y="3476503"/>
            <a:ext cx="2834640" cy="184665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Integrated and connected services promote reuse both internally and externally</a:t>
            </a:r>
          </a:p>
        </p:txBody>
      </p:sp>
      <p:sp>
        <p:nvSpPr>
          <p:cNvPr id="7" name="Oval 6">
            <a:extLst>
              <a:ext uri="{FF2B5EF4-FFF2-40B4-BE49-F238E27FC236}">
                <a16:creationId xmlns:a16="http://schemas.microsoft.com/office/drawing/2014/main" id="{4772668F-9C18-301D-FE3F-CBEF4C4C0B3B}"/>
              </a:ext>
              <a:ext uri="{C183D7F6-B498-43B3-948B-1728B52AA6E4}">
                <adec:decorative xmlns:adec="http://schemas.microsoft.com/office/drawing/2017/decorative" val="1"/>
              </a:ext>
            </a:extLst>
          </p:cNvPr>
          <p:cNvSpPr/>
          <p:nvPr/>
        </p:nvSpPr>
        <p:spPr bwMode="auto">
          <a:xfrm>
            <a:off x="5638800" y="2271798"/>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8" name="Graphic 27" descr="Icon of cloud and connector">
            <a:extLst>
              <a:ext uri="{FF2B5EF4-FFF2-40B4-BE49-F238E27FC236}">
                <a16:creationId xmlns:a16="http://schemas.microsoft.com/office/drawing/2014/main" id="{E534C145-F218-1E6B-0ED3-EA1965B382A0}"/>
              </a:ext>
              <a:ext uri="{C183D7F6-B498-43B3-948B-1728B52AA6E4}">
                <adec:decorative xmlns:adec="http://schemas.microsoft.com/office/drawing/2017/decorative" val="0"/>
              </a:ext>
            </a:extLst>
          </p:cNvPr>
          <p:cNvSpPr>
            <a:spLocks noChangeAspect="1"/>
          </p:cNvSpPr>
          <p:nvPr/>
        </p:nvSpPr>
        <p:spPr>
          <a:xfrm>
            <a:off x="5900057" y="2523258"/>
            <a:ext cx="391886" cy="411480"/>
          </a:xfrm>
          <a:custGeom>
            <a:avLst/>
            <a:gdLst>
              <a:gd name="connsiteX0" fmla="*/ 95250 w 190500"/>
              <a:gd name="connsiteY0" fmla="*/ 0 h 200025"/>
              <a:gd name="connsiteX1" fmla="*/ 38862 w 190500"/>
              <a:gd name="connsiteY1" fmla="*/ 47816 h 200025"/>
              <a:gd name="connsiteX2" fmla="*/ 0 w 190500"/>
              <a:gd name="connsiteY2" fmla="*/ 90488 h 200025"/>
              <a:gd name="connsiteX3" fmla="*/ 42863 w 190500"/>
              <a:gd name="connsiteY3" fmla="*/ 133350 h 200025"/>
              <a:gd name="connsiteX4" fmla="*/ 106490 w 190500"/>
              <a:gd name="connsiteY4" fmla="*/ 133350 h 200025"/>
              <a:gd name="connsiteX5" fmla="*/ 107728 w 190500"/>
              <a:gd name="connsiteY5" fmla="*/ 128492 h 200025"/>
              <a:gd name="connsiteX6" fmla="*/ 131445 w 190500"/>
              <a:gd name="connsiteY6" fmla="*/ 107442 h 200025"/>
              <a:gd name="connsiteX7" fmla="*/ 164306 w 190500"/>
              <a:gd name="connsiteY7" fmla="*/ 85725 h 200025"/>
              <a:gd name="connsiteX8" fmla="*/ 190024 w 190500"/>
              <a:gd name="connsiteY8" fmla="*/ 96679 h 200025"/>
              <a:gd name="connsiteX9" fmla="*/ 190500 w 190500"/>
              <a:gd name="connsiteY9" fmla="*/ 90488 h 200025"/>
              <a:gd name="connsiteX10" fmla="*/ 151638 w 190500"/>
              <a:gd name="connsiteY10" fmla="*/ 47816 h 200025"/>
              <a:gd name="connsiteX11" fmla="*/ 95250 w 190500"/>
              <a:gd name="connsiteY11" fmla="*/ 0 h 200025"/>
              <a:gd name="connsiteX12" fmla="*/ 164306 w 190500"/>
              <a:gd name="connsiteY12" fmla="*/ 109538 h 200025"/>
              <a:gd name="connsiteX13" fmla="*/ 176213 w 190500"/>
              <a:gd name="connsiteY13" fmla="*/ 121444 h 200025"/>
              <a:gd name="connsiteX14" fmla="*/ 164306 w 190500"/>
              <a:gd name="connsiteY14" fmla="*/ 133350 h 200025"/>
              <a:gd name="connsiteX15" fmla="*/ 152400 w 190500"/>
              <a:gd name="connsiteY15" fmla="*/ 121444 h 200025"/>
              <a:gd name="connsiteX16" fmla="*/ 164306 w 190500"/>
              <a:gd name="connsiteY16" fmla="*/ 109538 h 200025"/>
              <a:gd name="connsiteX17" fmla="*/ 135446 w 190500"/>
              <a:gd name="connsiteY17" fmla="*/ 130969 h 200025"/>
              <a:gd name="connsiteX18" fmla="*/ 139922 w 190500"/>
              <a:gd name="connsiteY18" fmla="*/ 130969 h 200025"/>
              <a:gd name="connsiteX19" fmla="*/ 164306 w 190500"/>
              <a:gd name="connsiteY19" fmla="*/ 147638 h 200025"/>
              <a:gd name="connsiteX20" fmla="*/ 190500 w 190500"/>
              <a:gd name="connsiteY20" fmla="*/ 121444 h 200025"/>
              <a:gd name="connsiteX21" fmla="*/ 164306 w 190500"/>
              <a:gd name="connsiteY21" fmla="*/ 95250 h 200025"/>
              <a:gd name="connsiteX22" fmla="*/ 138589 w 190500"/>
              <a:gd name="connsiteY22" fmla="*/ 116681 h 200025"/>
              <a:gd name="connsiteX23" fmla="*/ 135446 w 190500"/>
              <a:gd name="connsiteY23" fmla="*/ 116681 h 200025"/>
              <a:gd name="connsiteX24" fmla="*/ 116967 w 190500"/>
              <a:gd name="connsiteY24" fmla="*/ 130969 h 200025"/>
              <a:gd name="connsiteX25" fmla="*/ 107347 w 190500"/>
              <a:gd name="connsiteY25" fmla="*/ 167926 h 200025"/>
              <a:gd name="connsiteX26" fmla="*/ 102775 w 190500"/>
              <a:gd name="connsiteY26" fmla="*/ 171450 h 200025"/>
              <a:gd name="connsiteX27" fmla="*/ 95155 w 190500"/>
              <a:gd name="connsiteY27" fmla="*/ 171450 h 200025"/>
              <a:gd name="connsiteX28" fmla="*/ 69056 w 190500"/>
              <a:gd name="connsiteY28" fmla="*/ 147638 h 200025"/>
              <a:gd name="connsiteX29" fmla="*/ 42863 w 190500"/>
              <a:gd name="connsiteY29" fmla="*/ 173831 h 200025"/>
              <a:gd name="connsiteX30" fmla="*/ 69056 w 190500"/>
              <a:gd name="connsiteY30" fmla="*/ 200025 h 200025"/>
              <a:gd name="connsiteX31" fmla="*/ 92393 w 190500"/>
              <a:gd name="connsiteY31" fmla="*/ 185738 h 200025"/>
              <a:gd name="connsiteX32" fmla="*/ 102680 w 190500"/>
              <a:gd name="connsiteY32" fmla="*/ 185738 h 200025"/>
              <a:gd name="connsiteX33" fmla="*/ 121158 w 190500"/>
              <a:gd name="connsiteY33" fmla="*/ 171450 h 200025"/>
              <a:gd name="connsiteX34" fmla="*/ 130778 w 190500"/>
              <a:gd name="connsiteY34" fmla="*/ 134493 h 200025"/>
              <a:gd name="connsiteX35" fmla="*/ 135350 w 190500"/>
              <a:gd name="connsiteY35" fmla="*/ 130969 h 200025"/>
              <a:gd name="connsiteX36" fmla="*/ 57150 w 190500"/>
              <a:gd name="connsiteY36" fmla="*/ 173831 h 200025"/>
              <a:gd name="connsiteX37" fmla="*/ 69056 w 190500"/>
              <a:gd name="connsiteY37" fmla="*/ 161925 h 200025"/>
              <a:gd name="connsiteX38" fmla="*/ 80963 w 190500"/>
              <a:gd name="connsiteY38" fmla="*/ 173831 h 200025"/>
              <a:gd name="connsiteX39" fmla="*/ 69056 w 190500"/>
              <a:gd name="connsiteY39" fmla="*/ 185738 h 200025"/>
              <a:gd name="connsiteX40" fmla="*/ 57150 w 190500"/>
              <a:gd name="connsiteY40" fmla="*/ 17383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0500" h="200025">
                <a:moveTo>
                  <a:pt x="95250" y="0"/>
                </a:moveTo>
                <a:cubicBezTo>
                  <a:pt x="66866" y="0"/>
                  <a:pt x="43339" y="20669"/>
                  <a:pt x="38862" y="47816"/>
                </a:cubicBezTo>
                <a:cubicBezTo>
                  <a:pt x="17050" y="49816"/>
                  <a:pt x="0" y="68199"/>
                  <a:pt x="0" y="90488"/>
                </a:cubicBezTo>
                <a:cubicBezTo>
                  <a:pt x="0" y="114205"/>
                  <a:pt x="19145" y="133350"/>
                  <a:pt x="42863" y="133350"/>
                </a:cubicBezTo>
                <a:lnTo>
                  <a:pt x="106490" y="133350"/>
                </a:lnTo>
                <a:lnTo>
                  <a:pt x="107728" y="128492"/>
                </a:lnTo>
                <a:cubicBezTo>
                  <a:pt x="110681" y="117253"/>
                  <a:pt x="120110" y="108966"/>
                  <a:pt x="131445" y="107442"/>
                </a:cubicBezTo>
                <a:cubicBezTo>
                  <a:pt x="136874" y="94678"/>
                  <a:pt x="149543" y="85725"/>
                  <a:pt x="164306" y="85725"/>
                </a:cubicBezTo>
                <a:cubicBezTo>
                  <a:pt x="174403" y="85725"/>
                  <a:pt x="183547" y="89916"/>
                  <a:pt x="190024" y="96679"/>
                </a:cubicBezTo>
                <a:cubicBezTo>
                  <a:pt x="190310" y="94678"/>
                  <a:pt x="190500" y="92583"/>
                  <a:pt x="190500" y="90488"/>
                </a:cubicBezTo>
                <a:cubicBezTo>
                  <a:pt x="190500" y="68199"/>
                  <a:pt x="173450" y="49816"/>
                  <a:pt x="151638" y="47816"/>
                </a:cubicBezTo>
                <a:cubicBezTo>
                  <a:pt x="147161" y="20669"/>
                  <a:pt x="123634" y="0"/>
                  <a:pt x="95250" y="0"/>
                </a:cubicBezTo>
                <a:close/>
                <a:moveTo>
                  <a:pt x="164306" y="109538"/>
                </a:moveTo>
                <a:cubicBezTo>
                  <a:pt x="170879" y="109538"/>
                  <a:pt x="176213" y="114872"/>
                  <a:pt x="176213" y="121444"/>
                </a:cubicBezTo>
                <a:cubicBezTo>
                  <a:pt x="176213" y="128016"/>
                  <a:pt x="170879" y="133350"/>
                  <a:pt x="164306" y="133350"/>
                </a:cubicBezTo>
                <a:cubicBezTo>
                  <a:pt x="157734" y="133350"/>
                  <a:pt x="152400" y="128016"/>
                  <a:pt x="152400" y="121444"/>
                </a:cubicBezTo>
                <a:cubicBezTo>
                  <a:pt x="152400" y="114872"/>
                  <a:pt x="157734" y="109538"/>
                  <a:pt x="164306" y="109538"/>
                </a:cubicBezTo>
                <a:close/>
                <a:moveTo>
                  <a:pt x="135446" y="130969"/>
                </a:moveTo>
                <a:lnTo>
                  <a:pt x="139922" y="130969"/>
                </a:lnTo>
                <a:cubicBezTo>
                  <a:pt x="143732" y="140684"/>
                  <a:pt x="153257" y="147638"/>
                  <a:pt x="164306" y="147638"/>
                </a:cubicBezTo>
                <a:cubicBezTo>
                  <a:pt x="178784" y="147638"/>
                  <a:pt x="190500" y="135922"/>
                  <a:pt x="190500" y="121444"/>
                </a:cubicBezTo>
                <a:cubicBezTo>
                  <a:pt x="190500" y="106966"/>
                  <a:pt x="178784" y="95250"/>
                  <a:pt x="164306" y="95250"/>
                </a:cubicBezTo>
                <a:cubicBezTo>
                  <a:pt x="151448" y="95250"/>
                  <a:pt x="140780" y="104489"/>
                  <a:pt x="138589" y="116681"/>
                </a:cubicBezTo>
                <a:lnTo>
                  <a:pt x="135446" y="116681"/>
                </a:lnTo>
                <a:cubicBezTo>
                  <a:pt x="126778" y="116681"/>
                  <a:pt x="119158" y="122492"/>
                  <a:pt x="116967" y="130969"/>
                </a:cubicBezTo>
                <a:lnTo>
                  <a:pt x="107347" y="167926"/>
                </a:lnTo>
                <a:cubicBezTo>
                  <a:pt x="106775" y="170021"/>
                  <a:pt x="104870" y="171450"/>
                  <a:pt x="102775" y="171450"/>
                </a:cubicBezTo>
                <a:lnTo>
                  <a:pt x="95155" y="171450"/>
                </a:lnTo>
                <a:cubicBezTo>
                  <a:pt x="93917" y="158115"/>
                  <a:pt x="82772" y="147638"/>
                  <a:pt x="69056" y="147638"/>
                </a:cubicBezTo>
                <a:cubicBezTo>
                  <a:pt x="54578" y="147638"/>
                  <a:pt x="42863" y="159353"/>
                  <a:pt x="42863" y="173831"/>
                </a:cubicBezTo>
                <a:cubicBezTo>
                  <a:pt x="42863" y="188309"/>
                  <a:pt x="54578" y="200025"/>
                  <a:pt x="69056" y="200025"/>
                </a:cubicBezTo>
                <a:cubicBezTo>
                  <a:pt x="79248" y="200025"/>
                  <a:pt x="88011" y="194215"/>
                  <a:pt x="92393" y="185738"/>
                </a:cubicBezTo>
                <a:lnTo>
                  <a:pt x="102680" y="185738"/>
                </a:lnTo>
                <a:cubicBezTo>
                  <a:pt x="111347" y="185738"/>
                  <a:pt x="118967" y="179927"/>
                  <a:pt x="121158" y="171450"/>
                </a:cubicBezTo>
                <a:lnTo>
                  <a:pt x="130778" y="134493"/>
                </a:lnTo>
                <a:cubicBezTo>
                  <a:pt x="131350" y="132398"/>
                  <a:pt x="133255" y="130969"/>
                  <a:pt x="135350" y="130969"/>
                </a:cubicBezTo>
                <a:close/>
                <a:moveTo>
                  <a:pt x="57150" y="173831"/>
                </a:moveTo>
                <a:cubicBezTo>
                  <a:pt x="57150" y="167259"/>
                  <a:pt x="62484" y="161925"/>
                  <a:pt x="69056" y="161925"/>
                </a:cubicBezTo>
                <a:cubicBezTo>
                  <a:pt x="75629" y="161925"/>
                  <a:pt x="80963" y="167259"/>
                  <a:pt x="80963" y="173831"/>
                </a:cubicBezTo>
                <a:cubicBezTo>
                  <a:pt x="80963" y="180404"/>
                  <a:pt x="75629" y="185738"/>
                  <a:pt x="69056" y="185738"/>
                </a:cubicBezTo>
                <a:cubicBezTo>
                  <a:pt x="62484" y="185738"/>
                  <a:pt x="57150" y="180404"/>
                  <a:pt x="57150" y="173831"/>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 name="TextBox 8">
            <a:extLst>
              <a:ext uri="{FF2B5EF4-FFF2-40B4-BE49-F238E27FC236}">
                <a16:creationId xmlns:a16="http://schemas.microsoft.com/office/drawing/2014/main" id="{6DE4C0CE-942F-BBE2-A34D-0748AC52B0ED}"/>
              </a:ext>
            </a:extLst>
          </p:cNvPr>
          <p:cNvSpPr txBox="1"/>
          <p:nvPr/>
        </p:nvSpPr>
        <p:spPr>
          <a:xfrm>
            <a:off x="8124349" y="3476503"/>
            <a:ext cx="2834640" cy="147732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Privacy, security, and accessibility standards are built into our workflow</a:t>
            </a:r>
          </a:p>
        </p:txBody>
      </p:sp>
      <p:sp>
        <p:nvSpPr>
          <p:cNvPr id="10" name="Oval 9">
            <a:extLst>
              <a:ext uri="{FF2B5EF4-FFF2-40B4-BE49-F238E27FC236}">
                <a16:creationId xmlns:a16="http://schemas.microsoft.com/office/drawing/2014/main" id="{F0C994ED-21C9-3190-F64E-9AC5D3E51A2D}"/>
              </a:ext>
              <a:ext uri="{C183D7F6-B498-43B3-948B-1728B52AA6E4}">
                <adec:decorative xmlns:adec="http://schemas.microsoft.com/office/drawing/2017/decorative" val="1"/>
              </a:ext>
            </a:extLst>
          </p:cNvPr>
          <p:cNvSpPr/>
          <p:nvPr/>
        </p:nvSpPr>
        <p:spPr bwMode="auto">
          <a:xfrm>
            <a:off x="9084469" y="2271797"/>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1" name="Graphic 15" descr="Icon of shield with a checkmark">
            <a:extLst>
              <a:ext uri="{FF2B5EF4-FFF2-40B4-BE49-F238E27FC236}">
                <a16:creationId xmlns:a16="http://schemas.microsoft.com/office/drawing/2014/main" id="{92A8684A-E6B6-0D30-1A3C-142EB1B47686}"/>
              </a:ext>
              <a:ext uri="{C183D7F6-B498-43B3-948B-1728B52AA6E4}">
                <adec:decorative xmlns:adec="http://schemas.microsoft.com/office/drawing/2017/decorative" val="0"/>
              </a:ext>
            </a:extLst>
          </p:cNvPr>
          <p:cNvSpPr>
            <a:spLocks noChangeAspect="1"/>
          </p:cNvSpPr>
          <p:nvPr/>
        </p:nvSpPr>
        <p:spPr>
          <a:xfrm>
            <a:off x="9356504" y="2533197"/>
            <a:ext cx="370330" cy="411480"/>
          </a:xfrm>
          <a:custGeom>
            <a:avLst/>
            <a:gdLst>
              <a:gd name="connsiteX0" fmla="*/ 164306 w 171450"/>
              <a:gd name="connsiteY0" fmla="*/ 28575 h 190501"/>
              <a:gd name="connsiteX1" fmla="*/ 90011 w 171450"/>
              <a:gd name="connsiteY1" fmla="*/ 1429 h 190501"/>
              <a:gd name="connsiteX2" fmla="*/ 81439 w 171450"/>
              <a:gd name="connsiteY2" fmla="*/ 1429 h 190501"/>
              <a:gd name="connsiteX3" fmla="*/ 7144 w 171450"/>
              <a:gd name="connsiteY3" fmla="*/ 28575 h 190501"/>
              <a:gd name="connsiteX4" fmla="*/ 0 w 171450"/>
              <a:gd name="connsiteY4" fmla="*/ 35719 h 190501"/>
              <a:gd name="connsiteX5" fmla="*/ 0 w 171450"/>
              <a:gd name="connsiteY5" fmla="*/ 85725 h 190501"/>
              <a:gd name="connsiteX6" fmla="*/ 83106 w 171450"/>
              <a:gd name="connsiteY6" fmla="*/ 190005 h 190501"/>
              <a:gd name="connsiteX7" fmla="*/ 88344 w 171450"/>
              <a:gd name="connsiteY7" fmla="*/ 190005 h 190501"/>
              <a:gd name="connsiteX8" fmla="*/ 171450 w 171450"/>
              <a:gd name="connsiteY8" fmla="*/ 85725 h 190501"/>
              <a:gd name="connsiteX9" fmla="*/ 171450 w 171450"/>
              <a:gd name="connsiteY9" fmla="*/ 35719 h 190501"/>
              <a:gd name="connsiteX10" fmla="*/ 164306 w 171450"/>
              <a:gd name="connsiteY10" fmla="*/ 28575 h 190501"/>
              <a:gd name="connsiteX11" fmla="*/ 131035 w 171450"/>
              <a:gd name="connsiteY11" fmla="*/ 69561 h 190501"/>
              <a:gd name="connsiteX12" fmla="*/ 73885 w 171450"/>
              <a:gd name="connsiteY12" fmla="*/ 121949 h 190501"/>
              <a:gd name="connsiteX13" fmla="*/ 64008 w 171450"/>
              <a:gd name="connsiteY13" fmla="*/ 121730 h 190501"/>
              <a:gd name="connsiteX14" fmla="*/ 40195 w 171450"/>
              <a:gd name="connsiteY14" fmla="*/ 97917 h 190501"/>
              <a:gd name="connsiteX15" fmla="*/ 39839 w 171450"/>
              <a:gd name="connsiteY15" fmla="*/ 87821 h 190501"/>
              <a:gd name="connsiteX16" fmla="*/ 49936 w 171450"/>
              <a:gd name="connsiteY16" fmla="*/ 87464 h 190501"/>
              <a:gd name="connsiteX17" fmla="*/ 50292 w 171450"/>
              <a:gd name="connsiteY17" fmla="*/ 87821 h 190501"/>
              <a:gd name="connsiteX18" fmla="*/ 69275 w 171450"/>
              <a:gd name="connsiteY18" fmla="*/ 106794 h 190501"/>
              <a:gd name="connsiteX19" fmla="*/ 121377 w 171450"/>
              <a:gd name="connsiteY19" fmla="*/ 59026 h 190501"/>
              <a:gd name="connsiteX20" fmla="*/ 131474 w 171450"/>
              <a:gd name="connsiteY20" fmla="*/ 59465 h 190501"/>
              <a:gd name="connsiteX21" fmla="*/ 131035 w 171450"/>
              <a:gd name="connsiteY21" fmla="*/ 69561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50" h="190501">
                <a:moveTo>
                  <a:pt x="164306" y="28575"/>
                </a:moveTo>
                <a:cubicBezTo>
                  <a:pt x="138941" y="28575"/>
                  <a:pt x="114224" y="19593"/>
                  <a:pt x="90011" y="1429"/>
                </a:cubicBezTo>
                <a:cubicBezTo>
                  <a:pt x="87471" y="-476"/>
                  <a:pt x="83979" y="-476"/>
                  <a:pt x="81439" y="1429"/>
                </a:cubicBezTo>
                <a:cubicBezTo>
                  <a:pt x="57226" y="19593"/>
                  <a:pt x="32509" y="28575"/>
                  <a:pt x="7144" y="28575"/>
                </a:cubicBezTo>
                <a:cubicBezTo>
                  <a:pt x="3198" y="28575"/>
                  <a:pt x="0" y="31773"/>
                  <a:pt x="0" y="35719"/>
                </a:cubicBezTo>
                <a:lnTo>
                  <a:pt x="0" y="85725"/>
                </a:lnTo>
                <a:cubicBezTo>
                  <a:pt x="0" y="133360"/>
                  <a:pt x="28175" y="168364"/>
                  <a:pt x="83106" y="190005"/>
                </a:cubicBezTo>
                <a:cubicBezTo>
                  <a:pt x="84789" y="190668"/>
                  <a:pt x="86661" y="190668"/>
                  <a:pt x="88344" y="190005"/>
                </a:cubicBezTo>
                <a:cubicBezTo>
                  <a:pt x="143275" y="168364"/>
                  <a:pt x="171450" y="133350"/>
                  <a:pt x="171450" y="85725"/>
                </a:cubicBezTo>
                <a:lnTo>
                  <a:pt x="171450" y="35719"/>
                </a:lnTo>
                <a:cubicBezTo>
                  <a:pt x="171450" y="31773"/>
                  <a:pt x="168252" y="28575"/>
                  <a:pt x="164306" y="28575"/>
                </a:cubicBezTo>
                <a:close/>
                <a:moveTo>
                  <a:pt x="131035" y="69561"/>
                </a:moveTo>
                <a:lnTo>
                  <a:pt x="73885" y="121949"/>
                </a:lnTo>
                <a:cubicBezTo>
                  <a:pt x="71065" y="124531"/>
                  <a:pt x="66711" y="124435"/>
                  <a:pt x="64008" y="121730"/>
                </a:cubicBezTo>
                <a:lnTo>
                  <a:pt x="40195" y="97917"/>
                </a:lnTo>
                <a:cubicBezTo>
                  <a:pt x="37309" y="95227"/>
                  <a:pt x="37149" y="90707"/>
                  <a:pt x="39839" y="87821"/>
                </a:cubicBezTo>
                <a:cubicBezTo>
                  <a:pt x="42529" y="84934"/>
                  <a:pt x="47049" y="84774"/>
                  <a:pt x="49936" y="87464"/>
                </a:cubicBezTo>
                <a:cubicBezTo>
                  <a:pt x="50059" y="87579"/>
                  <a:pt x="50177" y="87698"/>
                  <a:pt x="50292" y="87821"/>
                </a:cubicBezTo>
                <a:lnTo>
                  <a:pt x="69275" y="106794"/>
                </a:lnTo>
                <a:lnTo>
                  <a:pt x="121377" y="59026"/>
                </a:lnTo>
                <a:cubicBezTo>
                  <a:pt x="124286" y="56359"/>
                  <a:pt x="128807" y="56556"/>
                  <a:pt x="131474" y="59465"/>
                </a:cubicBezTo>
                <a:cubicBezTo>
                  <a:pt x="134141" y="62374"/>
                  <a:pt x="133944" y="66894"/>
                  <a:pt x="131035" y="69561"/>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2" name="Rounded Rectangle 11">
            <a:extLst>
              <a:ext uri="{FF2B5EF4-FFF2-40B4-BE49-F238E27FC236}">
                <a16:creationId xmlns:a16="http://schemas.microsoft.com/office/drawing/2014/main" id="{1254ADC8-8093-3ABA-CAAB-B8F639E51F95}"/>
              </a:ext>
            </a:extLst>
          </p:cNvPr>
          <p:cNvSpPr/>
          <p:nvPr/>
        </p:nvSpPr>
        <p:spPr bwMode="auto">
          <a:xfrm>
            <a:off x="98006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Rounded Rectangle 12">
            <a:extLst>
              <a:ext uri="{FF2B5EF4-FFF2-40B4-BE49-F238E27FC236}">
                <a16:creationId xmlns:a16="http://schemas.microsoft.com/office/drawing/2014/main" id="{C763F412-3FF3-EA3D-F964-D8047ED21A4C}"/>
              </a:ext>
            </a:extLst>
          </p:cNvPr>
          <p:cNvSpPr/>
          <p:nvPr/>
        </p:nvSpPr>
        <p:spPr bwMode="auto">
          <a:xfrm>
            <a:off x="444471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Rounded Rectangle 13">
            <a:extLst>
              <a:ext uri="{FF2B5EF4-FFF2-40B4-BE49-F238E27FC236}">
                <a16:creationId xmlns:a16="http://schemas.microsoft.com/office/drawing/2014/main" id="{6F433107-A00D-65D9-32DA-69D5A1423899}"/>
              </a:ext>
            </a:extLst>
          </p:cNvPr>
          <p:cNvSpPr/>
          <p:nvPr/>
        </p:nvSpPr>
        <p:spPr bwMode="auto">
          <a:xfrm>
            <a:off x="790936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5" name="Picture 2" descr="A logo on a black background&#10;&#10;Description automatically generated">
            <a:extLst>
              <a:ext uri="{FF2B5EF4-FFF2-40B4-BE49-F238E27FC236}">
                <a16:creationId xmlns:a16="http://schemas.microsoft.com/office/drawing/2014/main" id="{F9F53F56-2A81-503C-E836-67948286B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29077"/>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51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00"/>
                                  </p:stCondLst>
                                  <p:childTnLst>
                                    <p:animMotion origin="layout" path="M 0 -2.59259E-6 L 0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00"/>
                                  </p:stCondLst>
                                  <p:childTnLst>
                                    <p:animMotion origin="layout" path="M 0 -2.59259E-6 L 0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300"/>
                                  </p:stCondLst>
                                  <p:childTnLst>
                                    <p:animMotion origin="layout" path="M 2.29167E-6 -4.07407E-6 L 2.29167E-6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200"/>
                                  </p:stCondLst>
                                  <p:childTnLst>
                                    <p:animMotion origin="layout" path="M 0 -2.59259E-6 L 0 0.03542 " pathEditMode="relative" rAng="0" ptsTypes="AA">
                                      <p:cBhvr>
                                        <p:cTn id="24" dur="700" spd="-100000" fill="hold"/>
                                        <p:tgtEl>
                                          <p:spTgt spid="7"/>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200"/>
                                  </p:stCondLst>
                                  <p:childTnLst>
                                    <p:animMotion origin="layout" path="M 0 -2.59259E-6 L 0 0.03542 " pathEditMode="relative" rAng="0" ptsTypes="AA">
                                      <p:cBhvr>
                                        <p:cTn id="29" dur="700" spd="-100000" fill="hold"/>
                                        <p:tgtEl>
                                          <p:spTgt spid="8"/>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grpId="1" nodeType="withEffect">
                                  <p:stCondLst>
                                    <p:cond delay="300"/>
                                  </p:stCondLst>
                                  <p:childTnLst>
                                    <p:animMotion origin="layout" path="M 0 -4.07407E-6 L 0 0.03542 " pathEditMode="relative" rAng="0" ptsTypes="AA">
                                      <p:cBhvr>
                                        <p:cTn id="34" dur="700" spd="-100000" fill="hold"/>
                                        <p:tgtEl>
                                          <p:spTgt spid="6"/>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grpId="1" nodeType="withEffect">
                                  <p:stCondLst>
                                    <p:cond delay="200"/>
                                  </p:stCondLst>
                                  <p:childTnLst>
                                    <p:animMotion origin="layout" path="M 0 -2.59259E-6 L 0 0.03542 " pathEditMode="relative" rAng="0" ptsTypes="AA">
                                      <p:cBhvr>
                                        <p:cTn id="39" dur="700" spd="-100000" fill="hold"/>
                                        <p:tgtEl>
                                          <p:spTgt spid="10"/>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200"/>
                                  </p:stCondLst>
                                  <p:childTnLst>
                                    <p:animMotion origin="layout" path="M 0 -2.59259E-6 L 0 0.03542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42" presetClass="path" presetSubtype="0" decel="100000" fill="hold" grpId="1" nodeType="withEffect">
                                  <p:stCondLst>
                                    <p:cond delay="300"/>
                                  </p:stCondLst>
                                  <p:childTnLst>
                                    <p:animMotion origin="layout" path="M -2.08333E-6 -2.22222E-6 L -2.08333E-6 0.03542 " pathEditMode="relative" rAng="0" ptsTypes="AA">
                                      <p:cBhvr>
                                        <p:cTn id="49" dur="700" spd="-100000" fill="hold"/>
                                        <p:tgtEl>
                                          <p:spTgt spid="9"/>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grpId="1" nodeType="withEffect">
                                  <p:stCondLst>
                                    <p:cond delay="200"/>
                                  </p:stCondLst>
                                  <p:childTnLst>
                                    <p:animMotion origin="layout" path="M 0 -2.59259E-6 L 0 0.03542 " pathEditMode="relative" rAng="0" ptsTypes="AA">
                                      <p:cBhvr>
                                        <p:cTn id="54" dur="700" spd="-100000" fill="hold"/>
                                        <p:tgtEl>
                                          <p:spTgt spid="12"/>
                                        </p:tgtEl>
                                        <p:attrNameLst>
                                          <p:attrName>ppt_x</p:attrName>
                                          <p:attrName>ppt_y</p:attrName>
                                        </p:attrNameLst>
                                      </p:cBhvr>
                                      <p:rCtr x="0" y="1759"/>
                                    </p:animMotion>
                                  </p:childTnLst>
                                </p:cTn>
                              </p:par>
                              <p:par>
                                <p:cTn id="55" presetID="10" presetClass="entr" presetSubtype="0" fill="hold" grpId="0" nodeType="withEffect">
                                  <p:stCondLst>
                                    <p:cond delay="30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42" presetClass="path" presetSubtype="0" decel="100000" fill="hold" grpId="1" nodeType="withEffect">
                                  <p:stCondLst>
                                    <p:cond delay="300"/>
                                  </p:stCondLst>
                                  <p:childTnLst>
                                    <p:animMotion origin="layout" path="M 0 -2.59259E-6 L 0 0.03542 " pathEditMode="relative" rAng="0" ptsTypes="AA">
                                      <p:cBhvr>
                                        <p:cTn id="59" dur="700" spd="-100000" fill="hold"/>
                                        <p:tgtEl>
                                          <p:spTgt spid="13"/>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42" presetClass="path" presetSubtype="0" decel="100000" fill="hold" grpId="1" nodeType="withEffect">
                                  <p:stCondLst>
                                    <p:cond delay="300"/>
                                  </p:stCondLst>
                                  <p:childTnLst>
                                    <p:animMotion origin="layout" path="M 0 -2.59259E-6 L 0 0.03542 " pathEditMode="relative" rAng="0" ptsTypes="AA">
                                      <p:cBhvr>
                                        <p:cTn id="64"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P spid="5" grpId="0" animBg="1"/>
      <p:bldP spid="5" grpId="1" animBg="1"/>
      <p:bldP spid="6" grpId="0"/>
      <p:bldP spid="6" grpId="1"/>
      <p:bldP spid="7" grpId="0" animBg="1"/>
      <p:bldP spid="7" grpId="1" animBg="1"/>
      <p:bldP spid="8" grpId="0" animBg="1"/>
      <p:bldP spid="8" grpId="1" animBg="1"/>
      <p:bldP spid="9" grpId="0"/>
      <p:bldP spid="9" grpId="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theme/theme1.xml><?xml version="1.0" encoding="utf-8"?>
<a:theme xmlns:a="http://schemas.openxmlformats.org/drawingml/2006/main" name="KEEP_WHITE TEMPLATE">
  <a:themeElements>
    <a:clrScheme name="Custom 2">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B0F0"/>
      </a:hlink>
      <a:folHlink>
        <a:srgbClr val="00B0F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10.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11.xml><?xml version="1.0" encoding="utf-8"?>
<a:theme xmlns:a="http://schemas.openxmlformats.org/drawingml/2006/main" name="Microsoft Build">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3.xml><?xml version="1.0" encoding="utf-8"?>
<a:theme xmlns:a="http://schemas.openxmlformats.org/drawingml/2006/main" name="1_KEEP_WHITE TEMPLATE">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4.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Microsoft">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d="{631E2D40-9549-4B40-9B0F-6E3699E5DBD9}" vid="{1A407B32-2ACE-284E-9867-67518618519F}"/>
    </a:ext>
  </a:extLst>
</a:theme>
</file>

<file path=ppt/theme/theme7.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CAE137C9-023A-427D-A19A-47A05D066660}"/>
    </a:ext>
  </a:extLst>
</a:theme>
</file>

<file path=ppt/theme/theme8.xml><?xml version="1.0" encoding="utf-8"?>
<a:theme xmlns:a="http://schemas.openxmlformats.org/drawingml/2006/main" name="2_Office Theme">
  <a:themeElements>
    <a:clrScheme name="DevCloud">
      <a:dk1>
        <a:srgbClr val="040D21"/>
      </a:dk1>
      <a:lt1>
        <a:sysClr val="window" lastClr="FFFFFF"/>
      </a:lt1>
      <a:dk2>
        <a:srgbClr val="040D21"/>
      </a:dk2>
      <a:lt2>
        <a:srgbClr val="D6DAE3"/>
      </a:lt2>
      <a:accent1>
        <a:srgbClr val="0078D4"/>
      </a:accent1>
      <a:accent2>
        <a:srgbClr val="30E5D0"/>
      </a:accent2>
      <a:accent3>
        <a:srgbClr val="3B2E58"/>
      </a:accent3>
      <a:accent4>
        <a:srgbClr val="2C3240"/>
      </a:accent4>
      <a:accent5>
        <a:srgbClr val="FFB900"/>
      </a:accent5>
      <a:accent6>
        <a:srgbClr val="040D21"/>
      </a:accent6>
      <a:hlink>
        <a:srgbClr val="0563C1"/>
      </a:hlink>
      <a:folHlink>
        <a:srgbClr val="8F64C8"/>
      </a:folHlink>
    </a:clrScheme>
    <a:fontScheme name="DevClou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mg2">
      <a:dk1>
        <a:sysClr val="windowText" lastClr="000000"/>
      </a:dk1>
      <a:lt1>
        <a:sysClr val="window" lastClr="FFFFFF"/>
      </a:lt1>
      <a:dk2>
        <a:srgbClr val="2D3847"/>
      </a:dk2>
      <a:lt2>
        <a:srgbClr val="E7E6E6"/>
      </a:lt2>
      <a:accent1>
        <a:srgbClr val="EC2B8C"/>
      </a:accent1>
      <a:accent2>
        <a:srgbClr val="9477E2"/>
      </a:accent2>
      <a:accent3>
        <a:srgbClr val="6A37C7"/>
      </a:accent3>
      <a:accent4>
        <a:srgbClr val="19C8EB"/>
      </a:accent4>
      <a:accent5>
        <a:srgbClr val="892293"/>
      </a:accent5>
      <a:accent6>
        <a:srgbClr val="CB0FB0"/>
      </a:accent6>
      <a:hlink>
        <a:srgbClr val="0563C1"/>
      </a:hlink>
      <a:folHlink>
        <a:srgbClr val="954F72"/>
      </a:folHlink>
    </a:clrScheme>
    <a:fontScheme name="Helvetica">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e3866709-fe7a-46bb-bd92-5f17d1606493" xsi:nil="true"/>
    <_ip_UnifiedCompliancePolicyUIAction xmlns="http://schemas.microsoft.com/sharepoint/v3" xsi:nil="true"/>
    <IMAddress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B13E939D4D68843A6FE591BC7394F10" ma:contentTypeVersion="18" ma:contentTypeDescription="Create a new document." ma:contentTypeScope="" ma:versionID="22d22503b8320f5d36eb441c015cb269">
  <xsd:schema xmlns:xsd="http://www.w3.org/2001/XMLSchema" xmlns:xs="http://www.w3.org/2001/XMLSchema" xmlns:p="http://schemas.microsoft.com/office/2006/metadata/properties" xmlns:ns1="http://schemas.microsoft.com/sharepoint/v3" xmlns:ns3="dd341e8e-0e77-426b-8739-46699c99eca4" xmlns:ns4="e3866709-fe7a-46bb-bd92-5f17d1606493" targetNamespace="http://schemas.microsoft.com/office/2006/metadata/properties" ma:root="true" ma:fieldsID="3fa61cda40efe5926171d4f520118170" ns1:_="" ns3:_="" ns4:_="">
    <xsd:import namespace="http://schemas.microsoft.com/sharepoint/v3"/>
    <xsd:import namespace="dd341e8e-0e77-426b-8739-46699c99eca4"/>
    <xsd:import namespace="e3866709-fe7a-46bb-bd92-5f17d1606493"/>
    <xsd:element name="properties">
      <xsd:complexType>
        <xsd:sequence>
          <xsd:element name="documentManagement">
            <xsd:complexType>
              <xsd:all>
                <xsd:element ref="ns3:SharedWithUsers" minOccurs="0"/>
                <xsd:element ref="ns1:IMAddress" minOccurs="0"/>
                <xsd:element ref="ns3:SharingHintHash" minOccurs="0"/>
                <xsd:element ref="ns3:SharedWithDetails" minOccurs="0"/>
                <xsd:element ref="ns1:_ip_UnifiedCompliancePolicyProperties" minOccurs="0"/>
                <xsd:element ref="ns1:_ip_UnifiedCompliancePolicyUIAction" minOccurs="0"/>
                <xsd:element ref="ns3:LastSharedByUser" minOccurs="0"/>
                <xsd:element ref="ns3:LastSharedByTime"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DateTaken" minOccurs="0"/>
                <xsd:element ref="ns4:MediaServiceLocation"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ddress" ma:index="9" nillable="true" ma:displayName="IM Address" ma:internalName="IMAddress">
      <xsd:simpleType>
        <xsd:restriction base="dms:Text"/>
      </xsd:simpleType>
    </xsd:element>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d341e8e-0e77-426b-8739-46699c99eca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0" nillable="true" ma:displayName="Sharing Hint Hash" ma:internalName="SharingHintHash" ma:readOnly="true">
      <xsd:simpleType>
        <xsd:restriction base="dms:Text"/>
      </xsd:simple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3866709-fe7a-46bb-bd92-5f17d1606493"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DateTaken" ma:index="23" nillable="true" ma:displayName="MediaServiceDateTaken" ma:hidden="true" ma:internalName="MediaServiceDateTaken" ma:readOnly="true">
      <xsd:simpleType>
        <xsd:restriction base="dms:Text"/>
      </xsd:simpleType>
    </xsd:element>
    <xsd:element name="MediaServiceLocation" ma:index="24" nillable="true" ma:displayName="Location" ma:internalName="MediaServiceLocation" ma:readOnly="true">
      <xsd:simpleType>
        <xsd:restriction base="dms:Text"/>
      </xsd:simpleType>
    </xsd:element>
    <xsd:element name="MediaServiceOCR" ma:index="2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57386F-86E6-4BBE-8E87-E33393606E49}">
  <ds:schemaRefs>
    <ds:schemaRef ds:uri="dd341e8e-0e77-426b-8739-46699c99eca4"/>
    <ds:schemaRef ds:uri="e3866709-fe7a-46bb-bd92-5f17d160649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F36D6E2-9635-4738-B1A2-A0F57E706215}">
  <ds:schemaRefs>
    <ds:schemaRef ds:uri="http://schemas.microsoft.com/sharepoint/v3/contenttype/forms"/>
  </ds:schemaRefs>
</ds:datastoreItem>
</file>

<file path=customXml/itemProps3.xml><?xml version="1.0" encoding="utf-8"?>
<ds:datastoreItem xmlns:ds="http://schemas.openxmlformats.org/officeDocument/2006/customXml" ds:itemID="{C55CBA13-B6AE-400F-8B18-E27102EF5DC3}">
  <ds:schemaRefs>
    <ds:schemaRef ds:uri="dd341e8e-0e77-426b-8739-46699c99eca4"/>
    <ds:schemaRef ds:uri="e3866709-fe7a-46bb-bd92-5f17d16064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44</TotalTime>
  <Words>5142</Words>
  <Application>Microsoft Office PowerPoint</Application>
  <PresentationFormat>Widescreen</PresentationFormat>
  <Paragraphs>581</Paragraphs>
  <Slides>46</Slides>
  <Notes>38</Notes>
  <HiddenSlides>0</HiddenSlides>
  <MMClips>0</MMClips>
  <ScaleCrop>false</ScaleCrop>
  <HeadingPairs>
    <vt:vector size="6" baseType="variant">
      <vt:variant>
        <vt:lpstr>Fonts Used</vt:lpstr>
      </vt:variant>
      <vt:variant>
        <vt:i4>18</vt:i4>
      </vt:variant>
      <vt:variant>
        <vt:lpstr>Theme</vt:lpstr>
      </vt:variant>
      <vt:variant>
        <vt:i4>11</vt:i4>
      </vt:variant>
      <vt:variant>
        <vt:lpstr>Slide Titles</vt:lpstr>
      </vt:variant>
      <vt:variant>
        <vt:i4>46</vt:i4>
      </vt:variant>
    </vt:vector>
  </HeadingPairs>
  <TitlesOfParts>
    <vt:vector size="75" baseType="lpstr">
      <vt:lpstr>Aptos</vt:lpstr>
      <vt:lpstr>Arial</vt:lpstr>
      <vt:lpstr>Arial Black</vt:lpstr>
      <vt:lpstr>Arial,Sans-Serif</vt:lpstr>
      <vt:lpstr>Calibri</vt:lpstr>
      <vt:lpstr>Consolas</vt:lpstr>
      <vt:lpstr>Helvetica</vt:lpstr>
      <vt:lpstr>Helvetica Neue</vt:lpstr>
      <vt:lpstr>Helvetica Neue Light</vt:lpstr>
      <vt:lpstr>Roboto</vt:lpstr>
      <vt:lpstr>Segoe UI</vt:lpstr>
      <vt:lpstr>Segoe UI </vt:lpstr>
      <vt:lpstr>Segoe UI Light</vt:lpstr>
      <vt:lpstr>Segoe UI Light (Headings)</vt:lpstr>
      <vt:lpstr>Segoe UI Semibold</vt:lpstr>
      <vt:lpstr>Segoe UI Semilight</vt:lpstr>
      <vt:lpstr>Symbol</vt:lpstr>
      <vt:lpstr>Wingdings</vt:lpstr>
      <vt:lpstr>KEEP_WHITE TEMPLATE</vt:lpstr>
      <vt:lpstr>1_9-51052_Microsoft_Inspire_Template_Dark</vt:lpstr>
      <vt:lpstr>1_KEEP_WHITE TEMPLATE</vt:lpstr>
      <vt:lpstr>Azure</vt:lpstr>
      <vt:lpstr>Azure 1</vt:lpstr>
      <vt:lpstr>Microsoft</vt:lpstr>
      <vt:lpstr>2_White Template</vt:lpstr>
      <vt:lpstr>2_Office Theme</vt:lpstr>
      <vt:lpstr>Office Theme</vt:lpstr>
      <vt:lpstr>MS Ignite 16:9 Template Dark</vt:lpstr>
      <vt:lpstr>Microsoft Build</vt:lpstr>
      <vt:lpstr>Accelerating Innovation with DevOps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three traits of 1ES</vt:lpstr>
      <vt:lpstr>1ES informed our approach to platform engineering</vt:lpstr>
      <vt:lpstr>What we’ve done throughout our DevOps journey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 these engineering teams do?</vt:lpstr>
      <vt:lpstr>PowerPoint Presentation</vt:lpstr>
      <vt:lpstr>PowerPoint Presentation</vt:lpstr>
      <vt:lpstr>PowerPoint Presentation</vt:lpstr>
      <vt:lpstr>PowerPoint Presentation</vt:lpstr>
      <vt:lpstr>How security fits in the development lifecycle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practices are maturing…</vt:lpstr>
      <vt:lpstr>Just starting projects is challenging</vt:lpstr>
      <vt:lpstr>Platform engineering first steps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Embracing innovation with DevOps</dc:title>
  <dc:creator>Andrew Flick</dc:creator>
  <cp:lastModifiedBy>Jason Cook</cp:lastModifiedBy>
  <cp:revision>1</cp:revision>
  <dcterms:created xsi:type="dcterms:W3CDTF">2020-03-12T00:19:37Z</dcterms:created>
  <dcterms:modified xsi:type="dcterms:W3CDTF">2025-06-18T18:10:31Z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0x0101006B13E939D4D68843A6FE591BC7394F10</vt:lpwstr>
  </property>
</Properties>
</file>